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7.xml" ContentType="application/vnd.openxmlformats-officedocument.presentationml.notesSlide+xml"/>
  <Override PartName="/ppt/ink/ink13.xml" ContentType="application/inkml+xml"/>
  <Override PartName="/ppt/notesSlides/notesSlide8.xml" ContentType="application/vnd.openxmlformats-officedocument.presentationml.notesSlide+xml"/>
  <Override PartName="/ppt/ink/ink14.xml" ContentType="application/inkml+xml"/>
  <Override PartName="/ppt/notesSlides/notesSlide9.xml" ContentType="application/vnd.openxmlformats-officedocument.presentationml.notesSlide+xml"/>
  <Override PartName="/ppt/ink/ink15.xml" ContentType="application/inkml+xml"/>
  <Override PartName="/ppt/notesSlides/notesSlide10.xml" ContentType="application/vnd.openxmlformats-officedocument.presentationml.notesSlide+xml"/>
  <Override PartName="/ppt/ink/ink16.xml" ContentType="application/inkml+xml"/>
  <Override PartName="/ppt/notesSlides/notesSlide11.xml" ContentType="application/vnd.openxmlformats-officedocument.presentationml.notesSlide+xml"/>
  <Override PartName="/ppt/ink/ink17.xml" ContentType="application/inkml+xml"/>
  <Override PartName="/ppt/notesSlides/notesSlide12.xml" ContentType="application/vnd.openxmlformats-officedocument.presentationml.notesSlide+xml"/>
  <Override PartName="/ppt/ink/ink18.xml" ContentType="application/inkml+xml"/>
  <Override PartName="/ppt/notesSlides/notesSlide13.xml" ContentType="application/vnd.openxmlformats-officedocument.presentationml.notesSlide+xml"/>
  <Override PartName="/ppt/ink/ink19.xml" ContentType="application/inkml+xml"/>
  <Override PartName="/ppt/notesSlides/notesSlide14.xml" ContentType="application/vnd.openxmlformats-officedocument.presentationml.notesSlide+xml"/>
  <Override PartName="/ppt/ink/ink20.xml" ContentType="application/inkml+xml"/>
  <Override PartName="/ppt/notesSlides/notesSlide15.xml" ContentType="application/vnd.openxmlformats-officedocument.presentationml.notesSlide+xml"/>
  <Override PartName="/ppt/ink/ink21.xml" ContentType="application/inkml+xml"/>
  <Override PartName="/ppt/notesSlides/notesSlide16.xml" ContentType="application/vnd.openxmlformats-officedocument.presentationml.notesSlide+xml"/>
  <Override PartName="/ppt/ink/ink22.xml" ContentType="application/inkml+xml"/>
  <Override PartName="/ppt/notesSlides/notesSlide17.xml" ContentType="application/vnd.openxmlformats-officedocument.presentationml.notesSlide+xml"/>
  <Override PartName="/ppt/ink/ink23.xml" ContentType="application/inkml+xml"/>
  <Override PartName="/ppt/notesSlides/notesSlide18.xml" ContentType="application/vnd.openxmlformats-officedocument.presentationml.notesSlide+xml"/>
  <Override PartName="/ppt/ink/ink24.xml" ContentType="application/inkml+xml"/>
  <Override PartName="/ppt/notesSlides/notesSlide19.xml" ContentType="application/vnd.openxmlformats-officedocument.presentationml.notesSlide+xml"/>
  <Override PartName="/ppt/ink/ink2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21"/>
  </p:notesMasterIdLst>
  <p:sldIdLst>
    <p:sldId id="285" r:id="rId2"/>
    <p:sldId id="317" r:id="rId3"/>
    <p:sldId id="318" r:id="rId4"/>
    <p:sldId id="320" r:id="rId5"/>
    <p:sldId id="319" r:id="rId6"/>
    <p:sldId id="321" r:id="rId7"/>
    <p:sldId id="338" r:id="rId8"/>
    <p:sldId id="324" r:id="rId9"/>
    <p:sldId id="325" r:id="rId10"/>
    <p:sldId id="326" r:id="rId11"/>
    <p:sldId id="336" r:id="rId12"/>
    <p:sldId id="327" r:id="rId13"/>
    <p:sldId id="335" r:id="rId14"/>
    <p:sldId id="329" r:id="rId15"/>
    <p:sldId id="330" r:id="rId16"/>
    <p:sldId id="328" r:id="rId17"/>
    <p:sldId id="332" r:id="rId18"/>
    <p:sldId id="333" r:id="rId19"/>
    <p:sldId id="334" r:id="rId20"/>
  </p:sldIdLst>
  <p:sldSz cx="13208000" cy="9906000"/>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41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Lawrence" initials="BL" lastIdx="2" clrIdx="0">
    <p:extLst>
      <p:ext uri="{19B8F6BF-5375-455C-9EA6-DF929625EA0E}">
        <p15:presenceInfo xmlns:p15="http://schemas.microsoft.com/office/powerpoint/2012/main" userId="6aa7cee977b8e6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196"/>
    <a:srgbClr val="66C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25AC9-57B0-4F4A-B228-BB07E85B2150}" v="8" dt="2021-03-17T21:50:50.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1" autoAdjust="0"/>
    <p:restoredTop sz="95893" autoAdjust="0"/>
  </p:normalViewPr>
  <p:slideViewPr>
    <p:cSldViewPr>
      <p:cViewPr>
        <p:scale>
          <a:sx n="125" d="100"/>
          <a:sy n="125" d="100"/>
        </p:scale>
        <p:origin x="60" y="-2100"/>
      </p:cViewPr>
      <p:guideLst>
        <p:guide orient="horz" pos="3120"/>
        <p:guide pos="416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Lawrence" userId="6aa7cee977b8e661" providerId="LiveId" clId="{D5D5207E-53F7-4EEE-A417-30227B990D6F}"/>
    <pc:docChg chg="undo custSel addSld delSld modSld sldOrd">
      <pc:chgData name="Bill Lawrence" userId="6aa7cee977b8e661" providerId="LiveId" clId="{D5D5207E-53F7-4EEE-A417-30227B990D6F}" dt="2019-06-22T20:56:23.919" v="14318" actId="1076"/>
      <pc:docMkLst>
        <pc:docMk/>
      </pc:docMkLst>
      <pc:sldChg chg="addSp delSp modSp modNotesTx">
        <pc:chgData name="Bill Lawrence" userId="6aa7cee977b8e661" providerId="LiveId" clId="{D5D5207E-53F7-4EEE-A417-30227B990D6F}" dt="2019-06-22T20:55:33.787" v="14314" actId="1038"/>
        <pc:sldMkLst>
          <pc:docMk/>
          <pc:sldMk cId="0" sldId="285"/>
        </pc:sldMkLst>
        <pc:spChg chg="add mod">
          <ac:chgData name="Bill Lawrence" userId="6aa7cee977b8e661" providerId="LiveId" clId="{D5D5207E-53F7-4EEE-A417-30227B990D6F}" dt="2019-06-22T20:55:33.787" v="14314" actId="1038"/>
          <ac:spMkLst>
            <pc:docMk/>
            <pc:sldMk cId="0" sldId="285"/>
            <ac:spMk id="2" creationId="{60AB09DD-7D99-4CDB-ADFD-39207B4C2B7E}"/>
          </ac:spMkLst>
        </pc:spChg>
        <pc:spChg chg="mod">
          <ac:chgData name="Bill Lawrence" userId="6aa7cee977b8e661" providerId="LiveId" clId="{D5D5207E-53F7-4EEE-A417-30227B990D6F}" dt="2019-06-22T20:55:27.888" v="14311" actId="255"/>
          <ac:spMkLst>
            <pc:docMk/>
            <pc:sldMk cId="0" sldId="285"/>
            <ac:spMk id="8194" creationId="{9399A74E-087C-4B61-BE9B-80D78F157B51}"/>
          </ac:spMkLst>
        </pc:spChg>
        <pc:picChg chg="del mod">
          <ac:chgData name="Bill Lawrence" userId="6aa7cee977b8e661" providerId="LiveId" clId="{D5D5207E-53F7-4EEE-A417-30227B990D6F}" dt="2019-06-06T11:28:22.813" v="21" actId="478"/>
          <ac:picMkLst>
            <pc:docMk/>
            <pc:sldMk cId="0" sldId="285"/>
            <ac:picMk id="5" creationId="{15934B7F-CAC6-45BB-BE78-9D3EA214EAD7}"/>
          </ac:picMkLst>
        </pc:picChg>
      </pc:sldChg>
      <pc:sldChg chg="addSp delSp modSp add del">
        <pc:chgData name="Bill Lawrence" userId="6aa7cee977b8e661" providerId="LiveId" clId="{D5D5207E-53F7-4EEE-A417-30227B990D6F}" dt="2019-06-22T17:10:36.521" v="13323" actId="20577"/>
        <pc:sldMkLst>
          <pc:docMk/>
          <pc:sldMk cId="85772281" sldId="317"/>
        </pc:sldMkLst>
        <pc:spChg chg="add del mod">
          <ac:chgData name="Bill Lawrence" userId="6aa7cee977b8e661" providerId="LiveId" clId="{D5D5207E-53F7-4EEE-A417-30227B990D6F}" dt="2019-06-08T19:58:22.492" v="11658" actId="478"/>
          <ac:spMkLst>
            <pc:docMk/>
            <pc:sldMk cId="85772281" sldId="317"/>
            <ac:spMk id="2" creationId="{0C2CECCD-392F-4C28-B659-82692BF34D91}"/>
          </ac:spMkLst>
        </pc:spChg>
        <pc:spChg chg="mod">
          <ac:chgData name="Bill Lawrence" userId="6aa7cee977b8e661" providerId="LiveId" clId="{D5D5207E-53F7-4EEE-A417-30227B990D6F}" dt="2019-06-07T08:40:35.243" v="1805" actId="20577"/>
          <ac:spMkLst>
            <pc:docMk/>
            <pc:sldMk cId="85772281" sldId="317"/>
            <ac:spMk id="3" creationId="{4835FE92-0760-4277-8F41-34EE97CC7D74}"/>
          </ac:spMkLst>
        </pc:spChg>
        <pc:spChg chg="mod">
          <ac:chgData name="Bill Lawrence" userId="6aa7cee977b8e661" providerId="LiveId" clId="{D5D5207E-53F7-4EEE-A417-30227B990D6F}" dt="2019-06-22T17:10:36.521" v="13323" actId="20577"/>
          <ac:spMkLst>
            <pc:docMk/>
            <pc:sldMk cId="85772281" sldId="317"/>
            <ac:spMk id="9" creationId="{9C24B350-D55A-488C-9F77-A6358DD288AA}"/>
          </ac:spMkLst>
        </pc:spChg>
        <pc:picChg chg="del mod">
          <ac:chgData name="Bill Lawrence" userId="6aa7cee977b8e661" providerId="LiveId" clId="{D5D5207E-53F7-4EEE-A417-30227B990D6F}" dt="2019-06-06T14:33:16.526" v="1126" actId="478"/>
          <ac:picMkLst>
            <pc:docMk/>
            <pc:sldMk cId="85772281" sldId="317"/>
            <ac:picMk id="5" creationId="{B58D408B-F262-4230-BF33-3C5D5B5208E0}"/>
          </ac:picMkLst>
        </pc:picChg>
        <pc:picChg chg="add mod">
          <ac:chgData name="Bill Lawrence" userId="6aa7cee977b8e661" providerId="LiveId" clId="{D5D5207E-53F7-4EEE-A417-30227B990D6F}" dt="2019-06-07T08:39:38.509" v="1790" actId="14100"/>
          <ac:picMkLst>
            <pc:docMk/>
            <pc:sldMk cId="85772281" sldId="317"/>
            <ac:picMk id="5" creationId="{C71C000E-AE52-4CE6-BA2F-7308CC16FBC1}"/>
          </ac:picMkLst>
        </pc:picChg>
        <pc:picChg chg="add del mod">
          <ac:chgData name="Bill Lawrence" userId="6aa7cee977b8e661" providerId="LiveId" clId="{D5D5207E-53F7-4EEE-A417-30227B990D6F}" dt="2019-06-07T08:38:35.231" v="1780" actId="478"/>
          <ac:picMkLst>
            <pc:docMk/>
            <pc:sldMk cId="85772281" sldId="317"/>
            <ac:picMk id="6" creationId="{328948AB-C5FE-455E-A6B3-4BC7A5A28074}"/>
          </ac:picMkLst>
        </pc:picChg>
        <pc:inkChg chg="add">
          <ac:chgData name="Bill Lawrence" userId="6aa7cee977b8e661" providerId="LiveId" clId="{D5D5207E-53F7-4EEE-A417-30227B990D6F}" dt="2019-06-06T14:38:52.868" v="1207" actId="9405"/>
          <ac:inkMkLst>
            <pc:docMk/>
            <pc:sldMk cId="85772281" sldId="317"/>
            <ac:inkMk id="7" creationId="{9E39C5D7-876E-4A65-8DC1-10F50FDBB824}"/>
          </ac:inkMkLst>
        </pc:inkChg>
        <pc:inkChg chg="add del">
          <ac:chgData name="Bill Lawrence" userId="6aa7cee977b8e661" providerId="LiveId" clId="{D5D5207E-53F7-4EEE-A417-30227B990D6F}" dt="2019-06-06T14:39:14.696" v="1213"/>
          <ac:inkMkLst>
            <pc:docMk/>
            <pc:sldMk cId="85772281" sldId="317"/>
            <ac:inkMk id="8" creationId="{756BDE56-48AB-4F4A-8094-F2703F246916}"/>
          </ac:inkMkLst>
        </pc:inkChg>
        <pc:inkChg chg="add del">
          <ac:chgData name="Bill Lawrence" userId="6aa7cee977b8e661" providerId="LiveId" clId="{D5D5207E-53F7-4EEE-A417-30227B990D6F}" dt="2019-06-06T14:39:14.696" v="1213"/>
          <ac:inkMkLst>
            <pc:docMk/>
            <pc:sldMk cId="85772281" sldId="317"/>
            <ac:inkMk id="10" creationId="{2B3320E4-386B-41E5-A04B-69992D5F084F}"/>
          </ac:inkMkLst>
        </pc:inkChg>
        <pc:inkChg chg="add del">
          <ac:chgData name="Bill Lawrence" userId="6aa7cee977b8e661" providerId="LiveId" clId="{D5D5207E-53F7-4EEE-A417-30227B990D6F}" dt="2019-06-06T14:39:14.696" v="1213"/>
          <ac:inkMkLst>
            <pc:docMk/>
            <pc:sldMk cId="85772281" sldId="317"/>
            <ac:inkMk id="11" creationId="{5EFEAC88-9203-4DCF-9BCF-4CBB48FC371E}"/>
          </ac:inkMkLst>
        </pc:inkChg>
        <pc:inkChg chg="add del">
          <ac:chgData name="Bill Lawrence" userId="6aa7cee977b8e661" providerId="LiveId" clId="{D5D5207E-53F7-4EEE-A417-30227B990D6F}" dt="2019-06-06T14:39:14.696" v="1213"/>
          <ac:inkMkLst>
            <pc:docMk/>
            <pc:sldMk cId="85772281" sldId="317"/>
            <ac:inkMk id="12" creationId="{F31E6F0F-9BA9-410E-8E45-54F71104598D}"/>
          </ac:inkMkLst>
        </pc:inkChg>
        <pc:inkChg chg="add del">
          <ac:chgData name="Bill Lawrence" userId="6aa7cee977b8e661" providerId="LiveId" clId="{D5D5207E-53F7-4EEE-A417-30227B990D6F}" dt="2019-06-06T14:39:14.696" v="1213"/>
          <ac:inkMkLst>
            <pc:docMk/>
            <pc:sldMk cId="85772281" sldId="317"/>
            <ac:inkMk id="13" creationId="{5F51A245-CDC1-4F8E-A5E1-8CD932F59BAA}"/>
          </ac:inkMkLst>
        </pc:inkChg>
        <pc:inkChg chg="add del">
          <ac:chgData name="Bill Lawrence" userId="6aa7cee977b8e661" providerId="LiveId" clId="{D5D5207E-53F7-4EEE-A417-30227B990D6F}" dt="2019-06-06T14:39:16.763" v="1216"/>
          <ac:inkMkLst>
            <pc:docMk/>
            <pc:sldMk cId="85772281" sldId="317"/>
            <ac:inkMk id="14" creationId="{3B277964-8BDF-41ED-8BF4-F53F551B34C9}"/>
          </ac:inkMkLst>
        </pc:inkChg>
        <pc:inkChg chg="add del">
          <ac:chgData name="Bill Lawrence" userId="6aa7cee977b8e661" providerId="LiveId" clId="{D5D5207E-53F7-4EEE-A417-30227B990D6F}" dt="2019-06-06T14:39:16.763" v="1216"/>
          <ac:inkMkLst>
            <pc:docMk/>
            <pc:sldMk cId="85772281" sldId="317"/>
            <ac:inkMk id="15" creationId="{01266725-6E82-4377-98C1-C0437A4662FF}"/>
          </ac:inkMkLst>
        </pc:inkChg>
        <pc:inkChg chg="add del">
          <ac:chgData name="Bill Lawrence" userId="6aa7cee977b8e661" providerId="LiveId" clId="{D5D5207E-53F7-4EEE-A417-30227B990D6F}" dt="2019-06-06T14:39:16.763" v="1216"/>
          <ac:inkMkLst>
            <pc:docMk/>
            <pc:sldMk cId="85772281" sldId="317"/>
            <ac:inkMk id="16" creationId="{EE68373A-1E89-48C7-AB2A-6935C16355BB}"/>
          </ac:inkMkLst>
        </pc:inkChg>
        <pc:inkChg chg="add del">
          <ac:chgData name="Bill Lawrence" userId="6aa7cee977b8e661" providerId="LiveId" clId="{D5D5207E-53F7-4EEE-A417-30227B990D6F}" dt="2019-06-06T14:39:17.360" v="1218"/>
          <ac:inkMkLst>
            <pc:docMk/>
            <pc:sldMk cId="85772281" sldId="317"/>
            <ac:inkMk id="17" creationId="{61BA8B04-62BB-454A-9D2E-60E658B20970}"/>
          </ac:inkMkLst>
        </pc:inkChg>
        <pc:inkChg chg="add del">
          <ac:chgData name="Bill Lawrence" userId="6aa7cee977b8e661" providerId="LiveId" clId="{D5D5207E-53F7-4EEE-A417-30227B990D6F}" dt="2019-06-06T14:39:17.360" v="1218"/>
          <ac:inkMkLst>
            <pc:docMk/>
            <pc:sldMk cId="85772281" sldId="317"/>
            <ac:inkMk id="18" creationId="{F150937F-3531-48F4-83A7-A04E055C394E}"/>
          </ac:inkMkLst>
        </pc:inkChg>
        <pc:inkChg chg="add del">
          <ac:chgData name="Bill Lawrence" userId="6aa7cee977b8e661" providerId="LiveId" clId="{D5D5207E-53F7-4EEE-A417-30227B990D6F}" dt="2019-06-06T14:39:17.985" v="1220"/>
          <ac:inkMkLst>
            <pc:docMk/>
            <pc:sldMk cId="85772281" sldId="317"/>
            <ac:inkMk id="19" creationId="{546B6CD1-6F8B-442E-8041-23BE7A84F159}"/>
          </ac:inkMkLst>
        </pc:inkChg>
        <pc:inkChg chg="add del">
          <ac:chgData name="Bill Lawrence" userId="6aa7cee977b8e661" providerId="LiveId" clId="{D5D5207E-53F7-4EEE-A417-30227B990D6F}" dt="2019-06-06T14:39:17.985" v="1220"/>
          <ac:inkMkLst>
            <pc:docMk/>
            <pc:sldMk cId="85772281" sldId="317"/>
            <ac:inkMk id="20" creationId="{F204ECF4-1C92-4BC5-BC80-52C216B9AFEB}"/>
          </ac:inkMkLst>
        </pc:inkChg>
        <pc:inkChg chg="add del">
          <ac:chgData name="Bill Lawrence" userId="6aa7cee977b8e661" providerId="LiveId" clId="{D5D5207E-53F7-4EEE-A417-30227B990D6F}" dt="2019-06-07T08:38:39.957" v="1781" actId="478"/>
          <ac:inkMkLst>
            <pc:docMk/>
            <pc:sldMk cId="85772281" sldId="317"/>
            <ac:inkMk id="21" creationId="{0D0C1B75-0A58-4A7F-A2ED-0819AFFE1325}"/>
          </ac:inkMkLst>
        </pc:inkChg>
        <pc:inkChg chg="add del">
          <ac:chgData name="Bill Lawrence" userId="6aa7cee977b8e661" providerId="LiveId" clId="{D5D5207E-53F7-4EEE-A417-30227B990D6F}" dt="2019-06-06T14:39:23.092" v="1226"/>
          <ac:inkMkLst>
            <pc:docMk/>
            <pc:sldMk cId="85772281" sldId="317"/>
            <ac:inkMk id="22" creationId="{7AD3D6B1-00F7-42B7-82E0-23B09196E599}"/>
          </ac:inkMkLst>
        </pc:inkChg>
        <pc:inkChg chg="add del">
          <ac:chgData name="Bill Lawrence" userId="6aa7cee977b8e661" providerId="LiveId" clId="{D5D5207E-53F7-4EEE-A417-30227B990D6F}" dt="2019-06-06T14:39:23.092" v="1226"/>
          <ac:inkMkLst>
            <pc:docMk/>
            <pc:sldMk cId="85772281" sldId="317"/>
            <ac:inkMk id="23" creationId="{1947B752-AC40-4DAB-8CFF-1B1AE3CFD2E7}"/>
          </ac:inkMkLst>
        </pc:inkChg>
        <pc:inkChg chg="add del">
          <ac:chgData name="Bill Lawrence" userId="6aa7cee977b8e661" providerId="LiveId" clId="{D5D5207E-53F7-4EEE-A417-30227B990D6F}" dt="2019-06-06T14:39:23.092" v="1226"/>
          <ac:inkMkLst>
            <pc:docMk/>
            <pc:sldMk cId="85772281" sldId="317"/>
            <ac:inkMk id="24" creationId="{6EF624E4-49C0-4384-B004-E3E8F720E38F}"/>
          </ac:inkMkLst>
        </pc:inkChg>
        <pc:inkChg chg="add del">
          <ac:chgData name="Bill Lawrence" userId="6aa7cee977b8e661" providerId="LiveId" clId="{D5D5207E-53F7-4EEE-A417-30227B990D6F}" dt="2019-06-06T14:39:23.092" v="1226"/>
          <ac:inkMkLst>
            <pc:docMk/>
            <pc:sldMk cId="85772281" sldId="317"/>
            <ac:inkMk id="25" creationId="{D3564603-6005-4DB8-A630-C10204A951B9}"/>
          </ac:inkMkLst>
        </pc:inkChg>
        <pc:inkChg chg="add del">
          <ac:chgData name="Bill Lawrence" userId="6aa7cee977b8e661" providerId="LiveId" clId="{D5D5207E-53F7-4EEE-A417-30227B990D6F}" dt="2019-06-06T14:39:23.092" v="1226"/>
          <ac:inkMkLst>
            <pc:docMk/>
            <pc:sldMk cId="85772281" sldId="317"/>
            <ac:inkMk id="26" creationId="{A1443423-03A4-4CBD-9667-2E7017519618}"/>
          </ac:inkMkLst>
        </pc:inkChg>
        <pc:inkChg chg="add del">
          <ac:chgData name="Bill Lawrence" userId="6aa7cee977b8e661" providerId="LiveId" clId="{D5D5207E-53F7-4EEE-A417-30227B990D6F}" dt="2019-06-07T08:38:45.284" v="1783" actId="478"/>
          <ac:inkMkLst>
            <pc:docMk/>
            <pc:sldMk cId="85772281" sldId="317"/>
            <ac:inkMk id="27" creationId="{9FB822E2-19F2-4E01-A01F-33EEFD5F2BEC}"/>
          </ac:inkMkLst>
        </pc:inkChg>
        <pc:inkChg chg="add del">
          <ac:chgData name="Bill Lawrence" userId="6aa7cee977b8e661" providerId="LiveId" clId="{D5D5207E-53F7-4EEE-A417-30227B990D6F}" dt="2019-06-06T14:39:30.572" v="1229"/>
          <ac:inkMkLst>
            <pc:docMk/>
            <pc:sldMk cId="85772281" sldId="317"/>
            <ac:inkMk id="28" creationId="{2DC74577-0B11-481D-B4A7-EC7E0368C9D2}"/>
          </ac:inkMkLst>
        </pc:inkChg>
        <pc:inkChg chg="add del">
          <ac:chgData name="Bill Lawrence" userId="6aa7cee977b8e661" providerId="LiveId" clId="{D5D5207E-53F7-4EEE-A417-30227B990D6F}" dt="2019-06-06T14:39:30.572" v="1229"/>
          <ac:inkMkLst>
            <pc:docMk/>
            <pc:sldMk cId="85772281" sldId="317"/>
            <ac:inkMk id="29" creationId="{D504C90D-F681-4FA1-B86E-94E029BFFAA4}"/>
          </ac:inkMkLst>
        </pc:inkChg>
        <pc:inkChg chg="add del">
          <ac:chgData name="Bill Lawrence" userId="6aa7cee977b8e661" providerId="LiveId" clId="{D5D5207E-53F7-4EEE-A417-30227B990D6F}" dt="2019-06-07T08:38:43.057" v="1782" actId="478"/>
          <ac:inkMkLst>
            <pc:docMk/>
            <pc:sldMk cId="85772281" sldId="317"/>
            <ac:inkMk id="30" creationId="{F60F2653-FAC5-48D9-8EDF-9173D764B476}"/>
          </ac:inkMkLst>
        </pc:inkChg>
        <pc:inkChg chg="add del">
          <ac:chgData name="Bill Lawrence" userId="6aa7cee977b8e661" providerId="LiveId" clId="{D5D5207E-53F7-4EEE-A417-30227B990D6F}" dt="2019-06-06T14:39:36.857" v="1232"/>
          <ac:inkMkLst>
            <pc:docMk/>
            <pc:sldMk cId="85772281" sldId="317"/>
            <ac:inkMk id="31" creationId="{8C0DB050-7214-4935-927E-E094386A29FC}"/>
          </ac:inkMkLst>
        </pc:inkChg>
        <pc:inkChg chg="add del">
          <ac:chgData name="Bill Lawrence" userId="6aa7cee977b8e661" providerId="LiveId" clId="{D5D5207E-53F7-4EEE-A417-30227B990D6F}" dt="2019-06-06T14:39:36.857" v="1232"/>
          <ac:inkMkLst>
            <pc:docMk/>
            <pc:sldMk cId="85772281" sldId="317"/>
            <ac:inkMk id="32" creationId="{1BAF0275-68A9-4645-AFAA-AA1EB3F31305}"/>
          </ac:inkMkLst>
        </pc:inkChg>
        <pc:inkChg chg="add del">
          <ac:chgData name="Bill Lawrence" userId="6aa7cee977b8e661" providerId="LiveId" clId="{D5D5207E-53F7-4EEE-A417-30227B990D6F}" dt="2019-06-06T14:39:39.027" v="1235"/>
          <ac:inkMkLst>
            <pc:docMk/>
            <pc:sldMk cId="85772281" sldId="317"/>
            <ac:inkMk id="33" creationId="{7A0D3826-8A1C-40B6-A3E4-757B22C6238D}"/>
          </ac:inkMkLst>
        </pc:inkChg>
        <pc:inkChg chg="add del">
          <ac:chgData name="Bill Lawrence" userId="6aa7cee977b8e661" providerId="LiveId" clId="{D5D5207E-53F7-4EEE-A417-30227B990D6F}" dt="2019-06-06T14:39:39.027" v="1235"/>
          <ac:inkMkLst>
            <pc:docMk/>
            <pc:sldMk cId="85772281" sldId="317"/>
            <ac:inkMk id="34" creationId="{1F8F7986-04BD-4D71-BF2C-3002C73F6BE1}"/>
          </ac:inkMkLst>
        </pc:inkChg>
        <pc:inkChg chg="add del">
          <ac:chgData name="Bill Lawrence" userId="6aa7cee977b8e661" providerId="LiveId" clId="{D5D5207E-53F7-4EEE-A417-30227B990D6F}" dt="2019-06-06T14:39:39.027" v="1235"/>
          <ac:inkMkLst>
            <pc:docMk/>
            <pc:sldMk cId="85772281" sldId="317"/>
            <ac:inkMk id="35" creationId="{1789556B-9FA1-4532-ACEC-AA0ED2E0252E}"/>
          </ac:inkMkLst>
        </pc:inkChg>
        <pc:inkChg chg="add del">
          <ac:chgData name="Bill Lawrence" userId="6aa7cee977b8e661" providerId="LiveId" clId="{D5D5207E-53F7-4EEE-A417-30227B990D6F}" dt="2019-06-07T08:38:52.080" v="1785" actId="478"/>
          <ac:inkMkLst>
            <pc:docMk/>
            <pc:sldMk cId="85772281" sldId="317"/>
            <ac:inkMk id="36" creationId="{E2850EEB-8C3A-4715-A909-F2AF40E31E3C}"/>
          </ac:inkMkLst>
        </pc:inkChg>
        <pc:inkChg chg="add del">
          <ac:chgData name="Bill Lawrence" userId="6aa7cee977b8e661" providerId="LiveId" clId="{D5D5207E-53F7-4EEE-A417-30227B990D6F}" dt="2019-06-06T14:39:45.574" v="1242"/>
          <ac:inkMkLst>
            <pc:docMk/>
            <pc:sldMk cId="85772281" sldId="317"/>
            <ac:inkMk id="37" creationId="{B5066180-B1EF-4F14-82F2-FDAE8492FBC2}"/>
          </ac:inkMkLst>
        </pc:inkChg>
        <pc:inkChg chg="add del">
          <ac:chgData name="Bill Lawrence" userId="6aa7cee977b8e661" providerId="LiveId" clId="{D5D5207E-53F7-4EEE-A417-30227B990D6F}" dt="2019-06-06T14:39:45.574" v="1242"/>
          <ac:inkMkLst>
            <pc:docMk/>
            <pc:sldMk cId="85772281" sldId="317"/>
            <ac:inkMk id="38" creationId="{754CE7AD-7CB3-407D-A500-1F8C860992FC}"/>
          </ac:inkMkLst>
        </pc:inkChg>
        <pc:inkChg chg="add del">
          <ac:chgData name="Bill Lawrence" userId="6aa7cee977b8e661" providerId="LiveId" clId="{D5D5207E-53F7-4EEE-A417-30227B990D6F}" dt="2019-06-06T14:39:45.574" v="1242"/>
          <ac:inkMkLst>
            <pc:docMk/>
            <pc:sldMk cId="85772281" sldId="317"/>
            <ac:inkMk id="39" creationId="{A3C23F28-B4D4-450F-BA20-472A5287E86A}"/>
          </ac:inkMkLst>
        </pc:inkChg>
        <pc:inkChg chg="add del">
          <ac:chgData name="Bill Lawrence" userId="6aa7cee977b8e661" providerId="LiveId" clId="{D5D5207E-53F7-4EEE-A417-30227B990D6F}" dt="2019-06-06T14:39:45.574" v="1242"/>
          <ac:inkMkLst>
            <pc:docMk/>
            <pc:sldMk cId="85772281" sldId="317"/>
            <ac:inkMk id="40" creationId="{237E4E64-520A-495A-92AF-7DEEA11E59CE}"/>
          </ac:inkMkLst>
        </pc:inkChg>
        <pc:inkChg chg="add del">
          <ac:chgData name="Bill Lawrence" userId="6aa7cee977b8e661" providerId="LiveId" clId="{D5D5207E-53F7-4EEE-A417-30227B990D6F}" dt="2019-06-06T14:39:45.574" v="1242"/>
          <ac:inkMkLst>
            <pc:docMk/>
            <pc:sldMk cId="85772281" sldId="317"/>
            <ac:inkMk id="41" creationId="{0ECCFA40-8061-444D-977D-30A6426C0317}"/>
          </ac:inkMkLst>
        </pc:inkChg>
        <pc:inkChg chg="add del">
          <ac:chgData name="Bill Lawrence" userId="6aa7cee977b8e661" providerId="LiveId" clId="{D5D5207E-53F7-4EEE-A417-30227B990D6F}" dt="2019-06-06T14:39:45.574" v="1242"/>
          <ac:inkMkLst>
            <pc:docMk/>
            <pc:sldMk cId="85772281" sldId="317"/>
            <ac:inkMk id="42" creationId="{6FC527AC-2346-40C6-8751-A1D89CBAB7F4}"/>
          </ac:inkMkLst>
        </pc:inkChg>
        <pc:inkChg chg="add del">
          <ac:chgData name="Bill Lawrence" userId="6aa7cee977b8e661" providerId="LiveId" clId="{D5D5207E-53F7-4EEE-A417-30227B990D6F}" dt="2019-06-07T08:38:48.665" v="1784" actId="478"/>
          <ac:inkMkLst>
            <pc:docMk/>
            <pc:sldMk cId="85772281" sldId="317"/>
            <ac:inkMk id="43" creationId="{8BB72DBA-97BE-49FF-A801-B77ECF0D22C2}"/>
          </ac:inkMkLst>
        </pc:inkChg>
      </pc:sldChg>
      <pc:sldChg chg="addSp delSp modSp">
        <pc:chgData name="Bill Lawrence" userId="6aa7cee977b8e661" providerId="LiveId" clId="{D5D5207E-53F7-4EEE-A417-30227B990D6F}" dt="2019-06-22T08:55:52.010" v="12315" actId="20577"/>
        <pc:sldMkLst>
          <pc:docMk/>
          <pc:sldMk cId="3173918074" sldId="318"/>
        </pc:sldMkLst>
        <pc:spChg chg="mod">
          <ac:chgData name="Bill Lawrence" userId="6aa7cee977b8e661" providerId="LiveId" clId="{D5D5207E-53F7-4EEE-A417-30227B990D6F}" dt="2019-06-07T09:10:53.484" v="1865" actId="20577"/>
          <ac:spMkLst>
            <pc:docMk/>
            <pc:sldMk cId="3173918074" sldId="318"/>
            <ac:spMk id="3" creationId="{4835FE92-0760-4277-8F41-34EE97CC7D74}"/>
          </ac:spMkLst>
        </pc:spChg>
        <pc:spChg chg="mod">
          <ac:chgData name="Bill Lawrence" userId="6aa7cee977b8e661" providerId="LiveId" clId="{D5D5207E-53F7-4EEE-A417-30227B990D6F}" dt="2019-06-22T08:55:52.010" v="12315" actId="20577"/>
          <ac:spMkLst>
            <pc:docMk/>
            <pc:sldMk cId="3173918074" sldId="318"/>
            <ac:spMk id="9" creationId="{9C24B350-D55A-488C-9F77-A6358DD288AA}"/>
          </ac:spMkLst>
        </pc:spChg>
        <pc:picChg chg="del">
          <ac:chgData name="Bill Lawrence" userId="6aa7cee977b8e661" providerId="LiveId" clId="{D5D5207E-53F7-4EEE-A417-30227B990D6F}" dt="2019-06-07T09:11:06.151" v="1867" actId="478"/>
          <ac:picMkLst>
            <pc:docMk/>
            <pc:sldMk cId="3173918074" sldId="318"/>
            <ac:picMk id="5" creationId="{C71C000E-AE52-4CE6-BA2F-7308CC16FBC1}"/>
          </ac:picMkLst>
        </pc:picChg>
        <pc:picChg chg="add mod">
          <ac:chgData name="Bill Lawrence" userId="6aa7cee977b8e661" providerId="LiveId" clId="{D5D5207E-53F7-4EEE-A417-30227B990D6F}" dt="2019-06-07T09:11:29.228" v="1872" actId="14100"/>
          <ac:picMkLst>
            <pc:docMk/>
            <pc:sldMk cId="3173918074" sldId="318"/>
            <ac:picMk id="6" creationId="{BFA7CC4C-F43C-402B-A801-A7D70B5021E4}"/>
          </ac:picMkLst>
        </pc:picChg>
      </pc:sldChg>
      <pc:sldChg chg="addSp delSp modSp ord">
        <pc:chgData name="Bill Lawrence" userId="6aa7cee977b8e661" providerId="LiveId" clId="{D5D5207E-53F7-4EEE-A417-30227B990D6F}" dt="2019-06-22T08:56:49.253" v="12318" actId="20577"/>
        <pc:sldMkLst>
          <pc:docMk/>
          <pc:sldMk cId="2069576174" sldId="319"/>
        </pc:sldMkLst>
        <pc:spChg chg="mod">
          <ac:chgData name="Bill Lawrence" userId="6aa7cee977b8e661" providerId="LiveId" clId="{D5D5207E-53F7-4EEE-A417-30227B990D6F}" dt="2019-06-07T09:33:39.721" v="2703" actId="20577"/>
          <ac:spMkLst>
            <pc:docMk/>
            <pc:sldMk cId="2069576174" sldId="319"/>
            <ac:spMk id="3" creationId="{4835FE92-0760-4277-8F41-34EE97CC7D74}"/>
          </ac:spMkLst>
        </pc:spChg>
        <pc:spChg chg="mod">
          <ac:chgData name="Bill Lawrence" userId="6aa7cee977b8e661" providerId="LiveId" clId="{D5D5207E-53F7-4EEE-A417-30227B990D6F}" dt="2019-06-22T08:56:49.253" v="12318" actId="20577"/>
          <ac:spMkLst>
            <pc:docMk/>
            <pc:sldMk cId="2069576174" sldId="319"/>
            <ac:spMk id="9" creationId="{9C24B350-D55A-488C-9F77-A6358DD288AA}"/>
          </ac:spMkLst>
        </pc:spChg>
        <pc:spChg chg="add del mod">
          <ac:chgData name="Bill Lawrence" userId="6aa7cee977b8e661" providerId="LiveId" clId="{D5D5207E-53F7-4EEE-A417-30227B990D6F}" dt="2019-06-07T09:49:51.488" v="3466"/>
          <ac:spMkLst>
            <pc:docMk/>
            <pc:sldMk cId="2069576174" sldId="319"/>
            <ac:spMk id="23" creationId="{47709AB7-F13F-42DE-A8AF-A115BE49A584}"/>
          </ac:spMkLst>
        </pc:spChg>
        <pc:picChg chg="add del mod">
          <ac:chgData name="Bill Lawrence" userId="6aa7cee977b8e661" providerId="LiveId" clId="{D5D5207E-53F7-4EEE-A417-30227B990D6F}" dt="2019-06-07T09:33:44.806" v="2704" actId="478"/>
          <ac:picMkLst>
            <pc:docMk/>
            <pc:sldMk cId="2069576174" sldId="319"/>
            <ac:picMk id="5" creationId="{D14002DA-9196-4046-895F-6E284BD325FD}"/>
          </ac:picMkLst>
        </pc:picChg>
        <pc:picChg chg="del">
          <ac:chgData name="Bill Lawrence" userId="6aa7cee977b8e661" providerId="LiveId" clId="{D5D5207E-53F7-4EEE-A417-30227B990D6F}" dt="2019-06-07T09:14:53.901" v="2136" actId="478"/>
          <ac:picMkLst>
            <pc:docMk/>
            <pc:sldMk cId="2069576174" sldId="319"/>
            <ac:picMk id="6" creationId="{BFA7CC4C-F43C-402B-A801-A7D70B5021E4}"/>
          </ac:picMkLst>
        </pc:picChg>
        <pc:picChg chg="add del mod">
          <ac:chgData name="Bill Lawrence" userId="6aa7cee977b8e661" providerId="LiveId" clId="{D5D5207E-53F7-4EEE-A417-30227B990D6F}" dt="2019-06-07T09:34:26.770" v="2710" actId="478"/>
          <ac:picMkLst>
            <pc:docMk/>
            <pc:sldMk cId="2069576174" sldId="319"/>
            <ac:picMk id="10" creationId="{506B251D-0B0C-4181-B59E-351F4B7B2428}"/>
          </ac:picMkLst>
        </pc:picChg>
        <pc:picChg chg="add del mod">
          <ac:chgData name="Bill Lawrence" userId="6aa7cee977b8e661" providerId="LiveId" clId="{D5D5207E-53F7-4EEE-A417-30227B990D6F}" dt="2019-06-07T09:41:09.237" v="2717" actId="478"/>
          <ac:picMkLst>
            <pc:docMk/>
            <pc:sldMk cId="2069576174" sldId="319"/>
            <ac:picMk id="12" creationId="{7A2ED592-35A5-4B4F-B16F-1C1DF6E8F245}"/>
          </ac:picMkLst>
        </pc:picChg>
        <pc:picChg chg="add mod">
          <ac:chgData name="Bill Lawrence" userId="6aa7cee977b8e661" providerId="LiveId" clId="{D5D5207E-53F7-4EEE-A417-30227B990D6F}" dt="2019-06-07T09:41:36.506" v="2721" actId="1076"/>
          <ac:picMkLst>
            <pc:docMk/>
            <pc:sldMk cId="2069576174" sldId="319"/>
            <ac:picMk id="14" creationId="{0DD180A3-EB75-4B30-874E-32216030A38A}"/>
          </ac:picMkLst>
        </pc:picChg>
        <pc:inkChg chg="add del">
          <ac:chgData name="Bill Lawrence" userId="6aa7cee977b8e661" providerId="LiveId" clId="{D5D5207E-53F7-4EEE-A417-30227B990D6F}" dt="2019-06-07T09:48:29.462" v="3459"/>
          <ac:inkMkLst>
            <pc:docMk/>
            <pc:sldMk cId="2069576174" sldId="319"/>
            <ac:inkMk id="15" creationId="{DD43DC90-F74E-4153-BB4C-FA7F5E21A6C0}"/>
          </ac:inkMkLst>
        </pc:inkChg>
        <pc:inkChg chg="add del">
          <ac:chgData name="Bill Lawrence" userId="6aa7cee977b8e661" providerId="LiveId" clId="{D5D5207E-53F7-4EEE-A417-30227B990D6F}" dt="2019-06-07T09:48:40.540" v="3462"/>
          <ac:inkMkLst>
            <pc:docMk/>
            <pc:sldMk cId="2069576174" sldId="319"/>
            <ac:inkMk id="16" creationId="{4AF1638E-C8DE-422D-9A5B-B9AFAD1DD013}"/>
          </ac:inkMkLst>
        </pc:inkChg>
        <pc:inkChg chg="add del">
          <ac:chgData name="Bill Lawrence" userId="6aa7cee977b8e661" providerId="LiveId" clId="{D5D5207E-53F7-4EEE-A417-30227B990D6F}" dt="2019-06-07T09:48:40.540" v="3462"/>
          <ac:inkMkLst>
            <pc:docMk/>
            <pc:sldMk cId="2069576174" sldId="319"/>
            <ac:inkMk id="17" creationId="{1B00C944-0E8C-40CB-A693-F0556E98D6F6}"/>
          </ac:inkMkLst>
        </pc:inkChg>
        <pc:inkChg chg="add del">
          <ac:chgData name="Bill Lawrence" userId="6aa7cee977b8e661" providerId="LiveId" clId="{D5D5207E-53F7-4EEE-A417-30227B990D6F}" dt="2019-06-07T09:49:25.333" v="3463" actId="27957"/>
          <ac:inkMkLst>
            <pc:docMk/>
            <pc:sldMk cId="2069576174" sldId="319"/>
            <ac:inkMk id="18" creationId="{B4909D9F-D810-4710-B0D5-0BD8BF1EE95A}"/>
          </ac:inkMkLst>
        </pc:inkChg>
        <pc:inkChg chg="add del">
          <ac:chgData name="Bill Lawrence" userId="6aa7cee977b8e661" providerId="LiveId" clId="{D5D5207E-53F7-4EEE-A417-30227B990D6F}" dt="2019-06-07T09:51:57.228" v="3488"/>
          <ac:inkMkLst>
            <pc:docMk/>
            <pc:sldMk cId="2069576174" sldId="319"/>
            <ac:inkMk id="19" creationId="{71FF825C-7122-4844-97B0-CD311C32A90D}"/>
          </ac:inkMkLst>
        </pc:inkChg>
        <pc:inkChg chg="add del">
          <ac:chgData name="Bill Lawrence" userId="6aa7cee977b8e661" providerId="LiveId" clId="{D5D5207E-53F7-4EEE-A417-30227B990D6F}" dt="2019-06-07T09:51:57.228" v="3488"/>
          <ac:inkMkLst>
            <pc:docMk/>
            <pc:sldMk cId="2069576174" sldId="319"/>
            <ac:inkMk id="20" creationId="{9195E1D1-0461-483D-92C5-62F83D3EB165}"/>
          </ac:inkMkLst>
        </pc:inkChg>
        <pc:inkChg chg="add">
          <ac:chgData name="Bill Lawrence" userId="6aa7cee977b8e661" providerId="LiveId" clId="{D5D5207E-53F7-4EEE-A417-30227B990D6F}" dt="2019-06-07T09:51:57.228" v="3488"/>
          <ac:inkMkLst>
            <pc:docMk/>
            <pc:sldMk cId="2069576174" sldId="319"/>
            <ac:inkMk id="21" creationId="{5BB6149A-830E-47B9-8817-AAD83F48C008}"/>
          </ac:inkMkLst>
        </pc:inkChg>
      </pc:sldChg>
      <pc:sldChg chg="addSp delSp modSp">
        <pc:chgData name="Bill Lawrence" userId="6aa7cee977b8e661" providerId="LiveId" clId="{D5D5207E-53F7-4EEE-A417-30227B990D6F}" dt="2019-06-22T20:10:46.079" v="13430"/>
        <pc:sldMkLst>
          <pc:docMk/>
          <pc:sldMk cId="1673652887" sldId="320"/>
        </pc:sldMkLst>
        <pc:spChg chg="mod">
          <ac:chgData name="Bill Lawrence" userId="6aa7cee977b8e661" providerId="LiveId" clId="{D5D5207E-53F7-4EEE-A417-30227B990D6F}" dt="2019-06-22T09:10:31.347" v="12473" actId="20577"/>
          <ac:spMkLst>
            <pc:docMk/>
            <pc:sldMk cId="1673652887" sldId="320"/>
            <ac:spMk id="9" creationId="{9C24B350-D55A-488C-9F77-A6358DD288AA}"/>
          </ac:spMkLst>
        </pc:spChg>
        <pc:picChg chg="del">
          <ac:chgData name="Bill Lawrence" userId="6aa7cee977b8e661" providerId="LiveId" clId="{D5D5207E-53F7-4EEE-A417-30227B990D6F}" dt="2019-06-22T17:17:59.117" v="13328" actId="478"/>
          <ac:picMkLst>
            <pc:docMk/>
            <pc:sldMk cId="1673652887" sldId="320"/>
            <ac:picMk id="5" creationId="{D14002DA-9196-4046-895F-6E284BD325FD}"/>
          </ac:picMkLst>
        </pc:picChg>
        <pc:picChg chg="add mod">
          <ac:chgData name="Bill Lawrence" userId="6aa7cee977b8e661" providerId="LiveId" clId="{D5D5207E-53F7-4EEE-A417-30227B990D6F}" dt="2019-06-22T17:22:51.906" v="13396" actId="1076"/>
          <ac:picMkLst>
            <pc:docMk/>
            <pc:sldMk cId="1673652887" sldId="320"/>
            <ac:picMk id="11" creationId="{6BCA126B-0099-4ECA-9A7C-C693D9A1A733}"/>
          </ac:picMkLst>
        </pc:picChg>
        <pc:inkChg chg="add del">
          <ac:chgData name="Bill Lawrence" userId="6aa7cee977b8e661" providerId="LiveId" clId="{D5D5207E-53F7-4EEE-A417-30227B990D6F}" dt="2019-06-22T17:17:25.212" v="13326"/>
          <ac:inkMkLst>
            <pc:docMk/>
            <pc:sldMk cId="1673652887" sldId="320"/>
            <ac:inkMk id="2" creationId="{0CA895AE-8F16-4878-AD5C-A227A2D9076C}"/>
          </ac:inkMkLst>
        </pc:inkChg>
        <pc:inkChg chg="add del">
          <ac:chgData name="Bill Lawrence" userId="6aa7cee977b8e661" providerId="LiveId" clId="{D5D5207E-53F7-4EEE-A417-30227B990D6F}" dt="2019-06-22T17:17:25.212" v="13326"/>
          <ac:inkMkLst>
            <pc:docMk/>
            <pc:sldMk cId="1673652887" sldId="320"/>
            <ac:inkMk id="6" creationId="{5B16FBB4-507E-4AEB-B6B7-64ABB203A954}"/>
          </ac:inkMkLst>
        </pc:inkChg>
        <pc:inkChg chg="add del">
          <ac:chgData name="Bill Lawrence" userId="6aa7cee977b8e661" providerId="LiveId" clId="{D5D5207E-53F7-4EEE-A417-30227B990D6F}" dt="2019-06-22T17:17:32.490" v="13327"/>
          <ac:inkMkLst>
            <pc:docMk/>
            <pc:sldMk cId="1673652887" sldId="320"/>
            <ac:inkMk id="8" creationId="{3459BAF7-C0A8-4A56-841C-A43004E26380}"/>
          </ac:inkMkLst>
        </pc:inkChg>
        <pc:inkChg chg="add del">
          <ac:chgData name="Bill Lawrence" userId="6aa7cee977b8e661" providerId="LiveId" clId="{D5D5207E-53F7-4EEE-A417-30227B990D6F}" dt="2019-06-22T17:21:23.491" v="13344"/>
          <ac:inkMkLst>
            <pc:docMk/>
            <pc:sldMk cId="1673652887" sldId="320"/>
            <ac:inkMk id="12" creationId="{5D00354D-B819-4A2A-8EAF-F03A818AE613}"/>
          </ac:inkMkLst>
        </pc:inkChg>
        <pc:inkChg chg="add del">
          <ac:chgData name="Bill Lawrence" userId="6aa7cee977b8e661" providerId="LiveId" clId="{D5D5207E-53F7-4EEE-A417-30227B990D6F}" dt="2019-06-22T17:21:23.491" v="13344"/>
          <ac:inkMkLst>
            <pc:docMk/>
            <pc:sldMk cId="1673652887" sldId="320"/>
            <ac:inkMk id="13" creationId="{D137E6B5-B7D9-408C-B893-C7CBE5B33F07}"/>
          </ac:inkMkLst>
        </pc:inkChg>
        <pc:inkChg chg="add del">
          <ac:chgData name="Bill Lawrence" userId="6aa7cee977b8e661" providerId="LiveId" clId="{D5D5207E-53F7-4EEE-A417-30227B990D6F}" dt="2019-06-22T17:21:23.491" v="13344"/>
          <ac:inkMkLst>
            <pc:docMk/>
            <pc:sldMk cId="1673652887" sldId="320"/>
            <ac:inkMk id="14" creationId="{7B5CFF71-6509-472B-AE07-90F3925052B0}"/>
          </ac:inkMkLst>
        </pc:inkChg>
        <pc:inkChg chg="add del">
          <ac:chgData name="Bill Lawrence" userId="6aa7cee977b8e661" providerId="LiveId" clId="{D5D5207E-53F7-4EEE-A417-30227B990D6F}" dt="2019-06-22T17:22:42.517" v="13393"/>
          <ac:inkMkLst>
            <pc:docMk/>
            <pc:sldMk cId="1673652887" sldId="320"/>
            <ac:inkMk id="15" creationId="{CAFF4B2F-CF52-4190-B9A0-77431656826E}"/>
          </ac:inkMkLst>
        </pc:inkChg>
        <pc:inkChg chg="add del">
          <ac:chgData name="Bill Lawrence" userId="6aa7cee977b8e661" providerId="LiveId" clId="{D5D5207E-53F7-4EEE-A417-30227B990D6F}" dt="2019-06-22T17:21:29.677" v="13348"/>
          <ac:inkMkLst>
            <pc:docMk/>
            <pc:sldMk cId="1673652887" sldId="320"/>
            <ac:inkMk id="16" creationId="{6B444CED-D07B-4278-8C15-52340950FEF8}"/>
          </ac:inkMkLst>
        </pc:inkChg>
        <pc:inkChg chg="add del">
          <ac:chgData name="Bill Lawrence" userId="6aa7cee977b8e661" providerId="LiveId" clId="{D5D5207E-53F7-4EEE-A417-30227B990D6F}" dt="2019-06-22T17:21:29.677" v="13348"/>
          <ac:inkMkLst>
            <pc:docMk/>
            <pc:sldMk cId="1673652887" sldId="320"/>
            <ac:inkMk id="17" creationId="{5262D2C8-B06A-4970-A5AC-D2F41AA4EC14}"/>
          </ac:inkMkLst>
        </pc:inkChg>
        <pc:inkChg chg="add del">
          <ac:chgData name="Bill Lawrence" userId="6aa7cee977b8e661" providerId="LiveId" clId="{D5D5207E-53F7-4EEE-A417-30227B990D6F}" dt="2019-06-22T17:21:29.677" v="13348"/>
          <ac:inkMkLst>
            <pc:docMk/>
            <pc:sldMk cId="1673652887" sldId="320"/>
            <ac:inkMk id="18" creationId="{258677BF-4458-43E0-805D-E79C3FC93691}"/>
          </ac:inkMkLst>
        </pc:inkChg>
        <pc:inkChg chg="add del">
          <ac:chgData name="Bill Lawrence" userId="6aa7cee977b8e661" providerId="LiveId" clId="{D5D5207E-53F7-4EEE-A417-30227B990D6F}" dt="2019-06-22T17:21:33.276" v="13351"/>
          <ac:inkMkLst>
            <pc:docMk/>
            <pc:sldMk cId="1673652887" sldId="320"/>
            <ac:inkMk id="19" creationId="{7DDD1E12-CFC7-4C81-BB4C-E1B114005974}"/>
          </ac:inkMkLst>
        </pc:inkChg>
        <pc:inkChg chg="add del">
          <ac:chgData name="Bill Lawrence" userId="6aa7cee977b8e661" providerId="LiveId" clId="{D5D5207E-53F7-4EEE-A417-30227B990D6F}" dt="2019-06-22T17:21:33.276" v="13351"/>
          <ac:inkMkLst>
            <pc:docMk/>
            <pc:sldMk cId="1673652887" sldId="320"/>
            <ac:inkMk id="20" creationId="{E2BA3782-A14A-487D-9D6D-D816D00A726A}"/>
          </ac:inkMkLst>
        </pc:inkChg>
        <pc:inkChg chg="add del">
          <ac:chgData name="Bill Lawrence" userId="6aa7cee977b8e661" providerId="LiveId" clId="{D5D5207E-53F7-4EEE-A417-30227B990D6F}" dt="2019-06-22T17:21:33.276" v="13351"/>
          <ac:inkMkLst>
            <pc:docMk/>
            <pc:sldMk cId="1673652887" sldId="320"/>
            <ac:inkMk id="21" creationId="{DC8B26A6-3E45-4159-8C9E-9F5BAD7EF5F4}"/>
          </ac:inkMkLst>
        </pc:inkChg>
        <pc:inkChg chg="add del">
          <ac:chgData name="Bill Lawrence" userId="6aa7cee977b8e661" providerId="LiveId" clId="{D5D5207E-53F7-4EEE-A417-30227B990D6F}" dt="2019-06-22T17:22:45.293" v="13395"/>
          <ac:inkMkLst>
            <pc:docMk/>
            <pc:sldMk cId="1673652887" sldId="320"/>
            <ac:inkMk id="22" creationId="{037B03B1-A2F4-4383-9E22-702F2DD49E2A}"/>
          </ac:inkMkLst>
        </pc:inkChg>
        <pc:inkChg chg="add del">
          <ac:chgData name="Bill Lawrence" userId="6aa7cee977b8e661" providerId="LiveId" clId="{D5D5207E-53F7-4EEE-A417-30227B990D6F}" dt="2019-06-22T17:21:44.344" v="13354"/>
          <ac:inkMkLst>
            <pc:docMk/>
            <pc:sldMk cId="1673652887" sldId="320"/>
            <ac:inkMk id="23" creationId="{6D2A3228-304A-4DD1-839D-E953AA0CC16E}"/>
          </ac:inkMkLst>
        </pc:inkChg>
        <pc:inkChg chg="add del">
          <ac:chgData name="Bill Lawrence" userId="6aa7cee977b8e661" providerId="LiveId" clId="{D5D5207E-53F7-4EEE-A417-30227B990D6F}" dt="2019-06-22T17:21:44.344" v="13354"/>
          <ac:inkMkLst>
            <pc:docMk/>
            <pc:sldMk cId="1673652887" sldId="320"/>
            <ac:inkMk id="24" creationId="{82F53217-C885-42EB-8303-D561ED501CC2}"/>
          </ac:inkMkLst>
        </pc:inkChg>
        <pc:inkChg chg="add del">
          <ac:chgData name="Bill Lawrence" userId="6aa7cee977b8e661" providerId="LiveId" clId="{D5D5207E-53F7-4EEE-A417-30227B990D6F}" dt="2019-06-22T17:22:42.517" v="13394"/>
          <ac:inkMkLst>
            <pc:docMk/>
            <pc:sldMk cId="1673652887" sldId="320"/>
            <ac:inkMk id="25" creationId="{7B249EF1-6AD0-4839-B25A-2AB5870E3210}"/>
          </ac:inkMkLst>
        </pc:inkChg>
        <pc:inkChg chg="add del">
          <ac:chgData name="Bill Lawrence" userId="6aa7cee977b8e661" providerId="LiveId" clId="{D5D5207E-53F7-4EEE-A417-30227B990D6F}" dt="2019-06-22T17:22:01.839" v="13359"/>
          <ac:inkMkLst>
            <pc:docMk/>
            <pc:sldMk cId="1673652887" sldId="320"/>
            <ac:inkMk id="26" creationId="{E667AAB4-BBEF-4403-A923-9A706F1B7197}"/>
          </ac:inkMkLst>
        </pc:inkChg>
        <pc:inkChg chg="add del">
          <ac:chgData name="Bill Lawrence" userId="6aa7cee977b8e661" providerId="LiveId" clId="{D5D5207E-53F7-4EEE-A417-30227B990D6F}" dt="2019-06-22T17:22:01.839" v="13359"/>
          <ac:inkMkLst>
            <pc:docMk/>
            <pc:sldMk cId="1673652887" sldId="320"/>
            <ac:inkMk id="27" creationId="{046C732C-71E6-4C12-9642-FFBA017B53AB}"/>
          </ac:inkMkLst>
        </pc:inkChg>
        <pc:inkChg chg="add del">
          <ac:chgData name="Bill Lawrence" userId="6aa7cee977b8e661" providerId="LiveId" clId="{D5D5207E-53F7-4EEE-A417-30227B990D6F}" dt="2019-06-22T17:22:01.839" v="13359"/>
          <ac:inkMkLst>
            <pc:docMk/>
            <pc:sldMk cId="1673652887" sldId="320"/>
            <ac:inkMk id="28" creationId="{D48B602E-A071-4464-BDCC-DCEC767FD2CE}"/>
          </ac:inkMkLst>
        </pc:inkChg>
        <pc:inkChg chg="add del">
          <ac:chgData name="Bill Lawrence" userId="6aa7cee977b8e661" providerId="LiveId" clId="{D5D5207E-53F7-4EEE-A417-30227B990D6F}" dt="2019-06-22T17:22:01.839" v="13359"/>
          <ac:inkMkLst>
            <pc:docMk/>
            <pc:sldMk cId="1673652887" sldId="320"/>
            <ac:inkMk id="29" creationId="{C150AB55-68C9-4360-A073-28F9DFFBB018}"/>
          </ac:inkMkLst>
        </pc:inkChg>
        <pc:inkChg chg="add del">
          <ac:chgData name="Bill Lawrence" userId="6aa7cee977b8e661" providerId="LiveId" clId="{D5D5207E-53F7-4EEE-A417-30227B990D6F}" dt="2019-06-22T17:22:13.435" v="13372"/>
          <ac:inkMkLst>
            <pc:docMk/>
            <pc:sldMk cId="1673652887" sldId="320"/>
            <ac:inkMk id="30" creationId="{7B2EC9BC-830E-403A-B58E-2B2E9EB05660}"/>
          </ac:inkMkLst>
        </pc:inkChg>
        <pc:inkChg chg="add del">
          <ac:chgData name="Bill Lawrence" userId="6aa7cee977b8e661" providerId="LiveId" clId="{D5D5207E-53F7-4EEE-A417-30227B990D6F}" dt="2019-06-22T17:22:08.045" v="13364"/>
          <ac:inkMkLst>
            <pc:docMk/>
            <pc:sldMk cId="1673652887" sldId="320"/>
            <ac:inkMk id="31" creationId="{01C28B6B-367C-4321-8478-3509709D7D7D}"/>
          </ac:inkMkLst>
        </pc:inkChg>
        <pc:inkChg chg="add del">
          <ac:chgData name="Bill Lawrence" userId="6aa7cee977b8e661" providerId="LiveId" clId="{D5D5207E-53F7-4EEE-A417-30227B990D6F}" dt="2019-06-22T17:22:08.045" v="13364"/>
          <ac:inkMkLst>
            <pc:docMk/>
            <pc:sldMk cId="1673652887" sldId="320"/>
            <ac:inkMk id="32" creationId="{F924CC18-3EFA-4368-947F-3430D7E3B36C}"/>
          </ac:inkMkLst>
        </pc:inkChg>
        <pc:inkChg chg="add del">
          <ac:chgData name="Bill Lawrence" userId="6aa7cee977b8e661" providerId="LiveId" clId="{D5D5207E-53F7-4EEE-A417-30227B990D6F}" dt="2019-06-22T17:22:08.045" v="13364"/>
          <ac:inkMkLst>
            <pc:docMk/>
            <pc:sldMk cId="1673652887" sldId="320"/>
            <ac:inkMk id="33" creationId="{8F765CC8-73FC-4A32-A66E-9224B2CAD059}"/>
          </ac:inkMkLst>
        </pc:inkChg>
        <pc:inkChg chg="add del">
          <ac:chgData name="Bill Lawrence" userId="6aa7cee977b8e661" providerId="LiveId" clId="{D5D5207E-53F7-4EEE-A417-30227B990D6F}" dt="2019-06-22T17:22:08.045" v="13364"/>
          <ac:inkMkLst>
            <pc:docMk/>
            <pc:sldMk cId="1673652887" sldId="320"/>
            <ac:inkMk id="34" creationId="{7D0D0AB6-CF12-48AF-A095-0B633AE1A886}"/>
          </ac:inkMkLst>
        </pc:inkChg>
        <pc:inkChg chg="add del">
          <ac:chgData name="Bill Lawrence" userId="6aa7cee977b8e661" providerId="LiveId" clId="{D5D5207E-53F7-4EEE-A417-30227B990D6F}" dt="2019-06-22T17:22:19.777" v="13376"/>
          <ac:inkMkLst>
            <pc:docMk/>
            <pc:sldMk cId="1673652887" sldId="320"/>
            <ac:inkMk id="35" creationId="{C81C07BF-2F6B-4F45-BEA5-720FCADF4384}"/>
          </ac:inkMkLst>
        </pc:inkChg>
        <pc:inkChg chg="add del">
          <ac:chgData name="Bill Lawrence" userId="6aa7cee977b8e661" providerId="LiveId" clId="{D5D5207E-53F7-4EEE-A417-30227B990D6F}" dt="2019-06-22T17:22:12.294" v="13370"/>
          <ac:inkMkLst>
            <pc:docMk/>
            <pc:sldMk cId="1673652887" sldId="320"/>
            <ac:inkMk id="36" creationId="{BC52FDBC-1217-4B52-A6EC-394759228367}"/>
          </ac:inkMkLst>
        </pc:inkChg>
        <pc:inkChg chg="add del">
          <ac:chgData name="Bill Lawrence" userId="6aa7cee977b8e661" providerId="LiveId" clId="{D5D5207E-53F7-4EEE-A417-30227B990D6F}" dt="2019-06-22T17:22:12.294" v="13370"/>
          <ac:inkMkLst>
            <pc:docMk/>
            <pc:sldMk cId="1673652887" sldId="320"/>
            <ac:inkMk id="37" creationId="{0B4F74B5-A536-4CF7-89F9-082887E00759}"/>
          </ac:inkMkLst>
        </pc:inkChg>
        <pc:inkChg chg="add del">
          <ac:chgData name="Bill Lawrence" userId="6aa7cee977b8e661" providerId="LiveId" clId="{D5D5207E-53F7-4EEE-A417-30227B990D6F}" dt="2019-06-22T17:22:12.294" v="13370"/>
          <ac:inkMkLst>
            <pc:docMk/>
            <pc:sldMk cId="1673652887" sldId="320"/>
            <ac:inkMk id="38" creationId="{9AF55D9F-F66E-4A99-97CE-179D0C6B6F4F}"/>
          </ac:inkMkLst>
        </pc:inkChg>
        <pc:inkChg chg="add del">
          <ac:chgData name="Bill Lawrence" userId="6aa7cee977b8e661" providerId="LiveId" clId="{D5D5207E-53F7-4EEE-A417-30227B990D6F}" dt="2019-06-22T17:22:12.294" v="13370"/>
          <ac:inkMkLst>
            <pc:docMk/>
            <pc:sldMk cId="1673652887" sldId="320"/>
            <ac:inkMk id="39" creationId="{E8954DDD-167F-4440-8691-8B57B1FFC500}"/>
          </ac:inkMkLst>
        </pc:inkChg>
        <pc:inkChg chg="add del">
          <ac:chgData name="Bill Lawrence" userId="6aa7cee977b8e661" providerId="LiveId" clId="{D5D5207E-53F7-4EEE-A417-30227B990D6F}" dt="2019-06-22T17:22:12.294" v="13370"/>
          <ac:inkMkLst>
            <pc:docMk/>
            <pc:sldMk cId="1673652887" sldId="320"/>
            <ac:inkMk id="40" creationId="{A453C7B3-1F74-482F-8D7B-7C5537F461D0}"/>
          </ac:inkMkLst>
        </pc:inkChg>
        <pc:inkChg chg="add del">
          <ac:chgData name="Bill Lawrence" userId="6aa7cee977b8e661" providerId="LiveId" clId="{D5D5207E-53F7-4EEE-A417-30227B990D6F}" dt="2019-06-22T17:22:21.001" v="13377"/>
          <ac:inkMkLst>
            <pc:docMk/>
            <pc:sldMk cId="1673652887" sldId="320"/>
            <ac:inkMk id="41" creationId="{FC739313-5890-4F4A-8DEC-1A26597E7C89}"/>
          </ac:inkMkLst>
        </pc:inkChg>
        <pc:inkChg chg="add del">
          <ac:chgData name="Bill Lawrence" userId="6aa7cee977b8e661" providerId="LiveId" clId="{D5D5207E-53F7-4EEE-A417-30227B990D6F}" dt="2019-06-22T17:22:13.435" v="13372"/>
          <ac:inkMkLst>
            <pc:docMk/>
            <pc:sldMk cId="1673652887" sldId="320"/>
            <ac:inkMk id="42" creationId="{AB89F671-4E24-4444-862D-FEFCD4F7572B}"/>
          </ac:inkMkLst>
        </pc:inkChg>
        <pc:inkChg chg="add del">
          <ac:chgData name="Bill Lawrence" userId="6aa7cee977b8e661" providerId="LiveId" clId="{D5D5207E-53F7-4EEE-A417-30227B990D6F}" dt="2019-06-22T17:22:14.044" v="13374"/>
          <ac:inkMkLst>
            <pc:docMk/>
            <pc:sldMk cId="1673652887" sldId="320"/>
            <ac:inkMk id="43" creationId="{FF6BA9D1-C30A-47C9-81CE-9175F58AA8BE}"/>
          </ac:inkMkLst>
        </pc:inkChg>
        <pc:inkChg chg="add del">
          <ac:chgData name="Bill Lawrence" userId="6aa7cee977b8e661" providerId="LiveId" clId="{D5D5207E-53F7-4EEE-A417-30227B990D6F}" dt="2019-06-22T17:22:14.044" v="13374"/>
          <ac:inkMkLst>
            <pc:docMk/>
            <pc:sldMk cId="1673652887" sldId="320"/>
            <ac:inkMk id="44" creationId="{47C0A285-3CC0-4B32-BD4F-5EF7C9590B3D}"/>
          </ac:inkMkLst>
        </pc:inkChg>
        <pc:inkChg chg="add del">
          <ac:chgData name="Bill Lawrence" userId="6aa7cee977b8e661" providerId="LiveId" clId="{D5D5207E-53F7-4EEE-A417-30227B990D6F}" dt="2019-06-22T17:22:18.320" v="13375"/>
          <ac:inkMkLst>
            <pc:docMk/>
            <pc:sldMk cId="1673652887" sldId="320"/>
            <ac:inkMk id="45" creationId="{74D111DE-A9F8-4FA7-8B09-F7AB23016D9A}"/>
          </ac:inkMkLst>
        </pc:inkChg>
        <pc:inkChg chg="add del">
          <ac:chgData name="Bill Lawrence" userId="6aa7cee977b8e661" providerId="LiveId" clId="{D5D5207E-53F7-4EEE-A417-30227B990D6F}" dt="2019-06-22T17:22:23.360" v="13380"/>
          <ac:inkMkLst>
            <pc:docMk/>
            <pc:sldMk cId="1673652887" sldId="320"/>
            <ac:inkMk id="46" creationId="{D9B0298E-FEBC-454A-B659-C07B36BF6185}"/>
          </ac:inkMkLst>
        </pc:inkChg>
        <pc:inkChg chg="add del">
          <ac:chgData name="Bill Lawrence" userId="6aa7cee977b8e661" providerId="LiveId" clId="{D5D5207E-53F7-4EEE-A417-30227B990D6F}" dt="2019-06-22T17:22:23.360" v="13380"/>
          <ac:inkMkLst>
            <pc:docMk/>
            <pc:sldMk cId="1673652887" sldId="320"/>
            <ac:inkMk id="47" creationId="{6BCA0135-8C04-45E9-9695-9D461C6A52C2}"/>
          </ac:inkMkLst>
        </pc:inkChg>
        <pc:inkChg chg="add del">
          <ac:chgData name="Bill Lawrence" userId="6aa7cee977b8e661" providerId="LiveId" clId="{D5D5207E-53F7-4EEE-A417-30227B990D6F}" dt="2019-06-22T17:22:31.143" v="13383"/>
          <ac:inkMkLst>
            <pc:docMk/>
            <pc:sldMk cId="1673652887" sldId="320"/>
            <ac:inkMk id="48" creationId="{57E0B8DC-1D2E-484A-B8D3-356638DA165F}"/>
          </ac:inkMkLst>
        </pc:inkChg>
        <pc:inkChg chg="add del">
          <ac:chgData name="Bill Lawrence" userId="6aa7cee977b8e661" providerId="LiveId" clId="{D5D5207E-53F7-4EEE-A417-30227B990D6F}" dt="2019-06-22T17:22:31.143" v="13382"/>
          <ac:inkMkLst>
            <pc:docMk/>
            <pc:sldMk cId="1673652887" sldId="320"/>
            <ac:inkMk id="49" creationId="{F90BD595-89D6-4238-A2BA-44A2C0C38650}"/>
          </ac:inkMkLst>
        </pc:inkChg>
        <pc:inkChg chg="add del">
          <ac:chgData name="Bill Lawrence" userId="6aa7cee977b8e661" providerId="LiveId" clId="{D5D5207E-53F7-4EEE-A417-30227B990D6F}" dt="2019-06-22T17:22:33.540" v="13386"/>
          <ac:inkMkLst>
            <pc:docMk/>
            <pc:sldMk cId="1673652887" sldId="320"/>
            <ac:inkMk id="50" creationId="{07020165-D799-4E2D-A624-B167D4FF29A0}"/>
          </ac:inkMkLst>
        </pc:inkChg>
        <pc:inkChg chg="add del">
          <ac:chgData name="Bill Lawrence" userId="6aa7cee977b8e661" providerId="LiveId" clId="{D5D5207E-53F7-4EEE-A417-30227B990D6F}" dt="2019-06-22T17:22:33.540" v="13386"/>
          <ac:inkMkLst>
            <pc:docMk/>
            <pc:sldMk cId="1673652887" sldId="320"/>
            <ac:inkMk id="51" creationId="{1103DD62-2990-49D8-A310-6235CDE163EA}"/>
          </ac:inkMkLst>
        </pc:inkChg>
        <pc:inkChg chg="add del">
          <ac:chgData name="Bill Lawrence" userId="6aa7cee977b8e661" providerId="LiveId" clId="{D5D5207E-53F7-4EEE-A417-30227B990D6F}" dt="2019-06-22T17:22:59.314" v="13397"/>
          <ac:inkMkLst>
            <pc:docMk/>
            <pc:sldMk cId="1673652887" sldId="320"/>
            <ac:inkMk id="52" creationId="{28CF8C23-9DD3-4CC6-9240-8F41BB3CD242}"/>
          </ac:inkMkLst>
        </pc:inkChg>
        <pc:inkChg chg="add del">
          <ac:chgData name="Bill Lawrence" userId="6aa7cee977b8e661" providerId="LiveId" clId="{D5D5207E-53F7-4EEE-A417-30227B990D6F}" dt="2019-06-22T17:22:36.540" v="13389"/>
          <ac:inkMkLst>
            <pc:docMk/>
            <pc:sldMk cId="1673652887" sldId="320"/>
            <ac:inkMk id="53" creationId="{9E94DCAB-3B11-4AD0-AC5C-B9289D360BD7}"/>
          </ac:inkMkLst>
        </pc:inkChg>
        <pc:inkChg chg="add del">
          <ac:chgData name="Bill Lawrence" userId="6aa7cee977b8e661" providerId="LiveId" clId="{D5D5207E-53F7-4EEE-A417-30227B990D6F}" dt="2019-06-22T17:22:36.540" v="13389"/>
          <ac:inkMkLst>
            <pc:docMk/>
            <pc:sldMk cId="1673652887" sldId="320"/>
            <ac:inkMk id="54" creationId="{7A5E9E91-D84E-42FD-AC64-145DA3CD9333}"/>
          </ac:inkMkLst>
        </pc:inkChg>
        <pc:inkChg chg="add del">
          <ac:chgData name="Bill Lawrence" userId="6aa7cee977b8e661" providerId="LiveId" clId="{D5D5207E-53F7-4EEE-A417-30227B990D6F}" dt="2019-06-22T17:23:00.237" v="13398"/>
          <ac:inkMkLst>
            <pc:docMk/>
            <pc:sldMk cId="1673652887" sldId="320"/>
            <ac:inkMk id="55" creationId="{B6263FD3-818F-449F-8FD3-8593E99EF168}"/>
          </ac:inkMkLst>
        </pc:inkChg>
        <pc:inkChg chg="add del">
          <ac:chgData name="Bill Lawrence" userId="6aa7cee977b8e661" providerId="LiveId" clId="{D5D5207E-53F7-4EEE-A417-30227B990D6F}" dt="2019-06-22T17:22:38.433" v="13392"/>
          <ac:inkMkLst>
            <pc:docMk/>
            <pc:sldMk cId="1673652887" sldId="320"/>
            <ac:inkMk id="56" creationId="{63ADE16D-AD6C-4E1F-BB77-5C5E61A0A7A6}"/>
          </ac:inkMkLst>
        </pc:inkChg>
        <pc:inkChg chg="add del">
          <ac:chgData name="Bill Lawrence" userId="6aa7cee977b8e661" providerId="LiveId" clId="{D5D5207E-53F7-4EEE-A417-30227B990D6F}" dt="2019-06-22T17:22:38.433" v="13392"/>
          <ac:inkMkLst>
            <pc:docMk/>
            <pc:sldMk cId="1673652887" sldId="320"/>
            <ac:inkMk id="57" creationId="{057D8050-4038-4BE8-BCBF-847C77E3E410}"/>
          </ac:inkMkLst>
        </pc:inkChg>
        <pc:inkChg chg="add del">
          <ac:chgData name="Bill Lawrence" userId="6aa7cee977b8e661" providerId="LiveId" clId="{D5D5207E-53F7-4EEE-A417-30227B990D6F}" dt="2019-06-22T17:23:01.245" v="13399"/>
          <ac:inkMkLst>
            <pc:docMk/>
            <pc:sldMk cId="1673652887" sldId="320"/>
            <ac:inkMk id="58" creationId="{3270C50E-727C-4E48-AEEC-225A7C7D6458}"/>
          </ac:inkMkLst>
        </pc:inkChg>
        <pc:inkChg chg="add del">
          <ac:chgData name="Bill Lawrence" userId="6aa7cee977b8e661" providerId="LiveId" clId="{D5D5207E-53F7-4EEE-A417-30227B990D6F}" dt="2019-06-22T17:23:05.144" v="13402"/>
          <ac:inkMkLst>
            <pc:docMk/>
            <pc:sldMk cId="1673652887" sldId="320"/>
            <ac:inkMk id="59" creationId="{E9E8BEA0-5130-4392-807D-56BFDBD8324E}"/>
          </ac:inkMkLst>
        </pc:inkChg>
        <pc:inkChg chg="add del">
          <ac:chgData name="Bill Lawrence" userId="6aa7cee977b8e661" providerId="LiveId" clId="{D5D5207E-53F7-4EEE-A417-30227B990D6F}" dt="2019-06-22T17:23:05.144" v="13402"/>
          <ac:inkMkLst>
            <pc:docMk/>
            <pc:sldMk cId="1673652887" sldId="320"/>
            <ac:inkMk id="60" creationId="{EFC3A831-042D-4A07-8019-45487983EBDE}"/>
          </ac:inkMkLst>
        </pc:inkChg>
        <pc:inkChg chg="add del">
          <ac:chgData name="Bill Lawrence" userId="6aa7cee977b8e661" providerId="LiveId" clId="{D5D5207E-53F7-4EEE-A417-30227B990D6F}" dt="2019-06-22T17:23:07.179" v="13405"/>
          <ac:inkMkLst>
            <pc:docMk/>
            <pc:sldMk cId="1673652887" sldId="320"/>
            <ac:inkMk id="61" creationId="{22398E34-5B10-4B7A-A7DD-EDBADAF5EE31}"/>
          </ac:inkMkLst>
        </pc:inkChg>
        <pc:inkChg chg="add del">
          <ac:chgData name="Bill Lawrence" userId="6aa7cee977b8e661" providerId="LiveId" clId="{D5D5207E-53F7-4EEE-A417-30227B990D6F}" dt="2019-06-22T17:23:07.179" v="13405"/>
          <ac:inkMkLst>
            <pc:docMk/>
            <pc:sldMk cId="1673652887" sldId="320"/>
            <ac:inkMk id="62" creationId="{249DB408-22EB-4575-B63C-619F308D1B1E}"/>
          </ac:inkMkLst>
        </pc:inkChg>
        <pc:inkChg chg="add del">
          <ac:chgData name="Bill Lawrence" userId="6aa7cee977b8e661" providerId="LiveId" clId="{D5D5207E-53F7-4EEE-A417-30227B990D6F}" dt="2019-06-22T17:23:07.179" v="13405"/>
          <ac:inkMkLst>
            <pc:docMk/>
            <pc:sldMk cId="1673652887" sldId="320"/>
            <ac:inkMk id="63" creationId="{0EE2060F-1B6D-4726-AE4D-0A27ACB8BD38}"/>
          </ac:inkMkLst>
        </pc:inkChg>
        <pc:inkChg chg="add del">
          <ac:chgData name="Bill Lawrence" userId="6aa7cee977b8e661" providerId="LiveId" clId="{D5D5207E-53F7-4EEE-A417-30227B990D6F}" dt="2019-06-22T20:10:34.078" v="13421"/>
          <ac:inkMkLst>
            <pc:docMk/>
            <pc:sldMk cId="1673652887" sldId="320"/>
            <ac:inkMk id="64" creationId="{2DBCBBE5-8C2A-442D-A5FB-7F6B4B8B63E7}"/>
          </ac:inkMkLst>
        </pc:inkChg>
        <pc:inkChg chg="add del">
          <ac:chgData name="Bill Lawrence" userId="6aa7cee977b8e661" providerId="LiveId" clId="{D5D5207E-53F7-4EEE-A417-30227B990D6F}" dt="2019-06-22T17:23:14.939" v="13412"/>
          <ac:inkMkLst>
            <pc:docMk/>
            <pc:sldMk cId="1673652887" sldId="320"/>
            <ac:inkMk id="65" creationId="{C7CBBF7E-9928-4D81-867D-F4F551AF58C3}"/>
          </ac:inkMkLst>
        </pc:inkChg>
        <pc:inkChg chg="add del">
          <ac:chgData name="Bill Lawrence" userId="6aa7cee977b8e661" providerId="LiveId" clId="{D5D5207E-53F7-4EEE-A417-30227B990D6F}" dt="2019-06-22T17:23:14.939" v="13412"/>
          <ac:inkMkLst>
            <pc:docMk/>
            <pc:sldMk cId="1673652887" sldId="320"/>
            <ac:inkMk id="66" creationId="{34B8FDB7-3C5E-48E2-B559-69C236506FBC}"/>
          </ac:inkMkLst>
        </pc:inkChg>
        <pc:inkChg chg="add del">
          <ac:chgData name="Bill Lawrence" userId="6aa7cee977b8e661" providerId="LiveId" clId="{D5D5207E-53F7-4EEE-A417-30227B990D6F}" dt="2019-06-22T17:23:14.939" v="13412"/>
          <ac:inkMkLst>
            <pc:docMk/>
            <pc:sldMk cId="1673652887" sldId="320"/>
            <ac:inkMk id="67" creationId="{B1C53A84-BFB3-4EE6-9B98-03813CDC18CB}"/>
          </ac:inkMkLst>
        </pc:inkChg>
        <pc:inkChg chg="add del">
          <ac:chgData name="Bill Lawrence" userId="6aa7cee977b8e661" providerId="LiveId" clId="{D5D5207E-53F7-4EEE-A417-30227B990D6F}" dt="2019-06-22T17:23:14.939" v="13412"/>
          <ac:inkMkLst>
            <pc:docMk/>
            <pc:sldMk cId="1673652887" sldId="320"/>
            <ac:inkMk id="68" creationId="{0E00C6BE-1A2A-4C63-9368-B24F483D5980}"/>
          </ac:inkMkLst>
        </pc:inkChg>
        <pc:inkChg chg="add del">
          <ac:chgData name="Bill Lawrence" userId="6aa7cee977b8e661" providerId="LiveId" clId="{D5D5207E-53F7-4EEE-A417-30227B990D6F}" dt="2019-06-22T17:23:14.939" v="13412"/>
          <ac:inkMkLst>
            <pc:docMk/>
            <pc:sldMk cId="1673652887" sldId="320"/>
            <ac:inkMk id="69" creationId="{D894B48C-442B-4C3B-B3CD-1C0867267F21}"/>
          </ac:inkMkLst>
        </pc:inkChg>
        <pc:inkChg chg="add del">
          <ac:chgData name="Bill Lawrence" userId="6aa7cee977b8e661" providerId="LiveId" clId="{D5D5207E-53F7-4EEE-A417-30227B990D6F}" dt="2019-06-22T17:23:14.939" v="13412"/>
          <ac:inkMkLst>
            <pc:docMk/>
            <pc:sldMk cId="1673652887" sldId="320"/>
            <ac:inkMk id="70" creationId="{D622FEBC-655B-432F-BA44-A647B1B11821}"/>
          </ac:inkMkLst>
        </pc:inkChg>
        <pc:inkChg chg="add">
          <ac:chgData name="Bill Lawrence" userId="6aa7cee977b8e661" providerId="LiveId" clId="{D5D5207E-53F7-4EEE-A417-30227B990D6F}" dt="2019-06-22T17:23:14.939" v="13412"/>
          <ac:inkMkLst>
            <pc:docMk/>
            <pc:sldMk cId="1673652887" sldId="320"/>
            <ac:inkMk id="71" creationId="{A216CABC-2861-447C-870D-6AD6612F3B9F}"/>
          </ac:inkMkLst>
        </pc:inkChg>
        <pc:inkChg chg="add del">
          <ac:chgData name="Bill Lawrence" userId="6aa7cee977b8e661" providerId="LiveId" clId="{D5D5207E-53F7-4EEE-A417-30227B990D6F}" dt="2019-06-22T17:23:27.249" v="13415"/>
          <ac:inkMkLst>
            <pc:docMk/>
            <pc:sldMk cId="1673652887" sldId="320"/>
            <ac:inkMk id="72" creationId="{39BA1108-C451-4D51-8BBC-9A6F9270E6F4}"/>
          </ac:inkMkLst>
        </pc:inkChg>
        <pc:inkChg chg="add del">
          <ac:chgData name="Bill Lawrence" userId="6aa7cee977b8e661" providerId="LiveId" clId="{D5D5207E-53F7-4EEE-A417-30227B990D6F}" dt="2019-06-22T17:23:27.249" v="13415"/>
          <ac:inkMkLst>
            <pc:docMk/>
            <pc:sldMk cId="1673652887" sldId="320"/>
            <ac:inkMk id="73" creationId="{6E766316-1C66-4155-B957-700FF4E7BF53}"/>
          </ac:inkMkLst>
        </pc:inkChg>
        <pc:inkChg chg="add del">
          <ac:chgData name="Bill Lawrence" userId="6aa7cee977b8e661" providerId="LiveId" clId="{D5D5207E-53F7-4EEE-A417-30227B990D6F}" dt="2019-06-22T17:23:32.192" v="13419"/>
          <ac:inkMkLst>
            <pc:docMk/>
            <pc:sldMk cId="1673652887" sldId="320"/>
            <ac:inkMk id="74" creationId="{E75B3729-515F-4EE3-9CC5-0D0B491DF41D}"/>
          </ac:inkMkLst>
        </pc:inkChg>
        <pc:inkChg chg="add del">
          <ac:chgData name="Bill Lawrence" userId="6aa7cee977b8e661" providerId="LiveId" clId="{D5D5207E-53F7-4EEE-A417-30227B990D6F}" dt="2019-06-22T17:23:31.450" v="13418"/>
          <ac:inkMkLst>
            <pc:docMk/>
            <pc:sldMk cId="1673652887" sldId="320"/>
            <ac:inkMk id="75" creationId="{DD2EB0FB-ED80-472D-9289-4F0F5E57CEDE}"/>
          </ac:inkMkLst>
        </pc:inkChg>
        <pc:inkChg chg="add del">
          <ac:chgData name="Bill Lawrence" userId="6aa7cee977b8e661" providerId="LiveId" clId="{D5D5207E-53F7-4EEE-A417-30227B990D6F}" dt="2019-06-22T17:23:31.450" v="13418"/>
          <ac:inkMkLst>
            <pc:docMk/>
            <pc:sldMk cId="1673652887" sldId="320"/>
            <ac:inkMk id="76" creationId="{6B942B88-5AC8-43B4-8768-7C3D4EB2181C}"/>
          </ac:inkMkLst>
        </pc:inkChg>
        <pc:inkChg chg="add del">
          <ac:chgData name="Bill Lawrence" userId="6aa7cee977b8e661" providerId="LiveId" clId="{D5D5207E-53F7-4EEE-A417-30227B990D6F}" dt="2019-06-22T17:23:33.177" v="13420"/>
          <ac:inkMkLst>
            <pc:docMk/>
            <pc:sldMk cId="1673652887" sldId="320"/>
            <ac:inkMk id="77" creationId="{9ED95A68-0F49-4BC1-A9AC-292790F0A996}"/>
          </ac:inkMkLst>
        </pc:inkChg>
        <pc:inkChg chg="add del">
          <ac:chgData name="Bill Lawrence" userId="6aa7cee977b8e661" providerId="LiveId" clId="{D5D5207E-53F7-4EEE-A417-30227B990D6F}" dt="2019-06-22T20:10:39.288" v="13425"/>
          <ac:inkMkLst>
            <pc:docMk/>
            <pc:sldMk cId="1673652887" sldId="320"/>
            <ac:inkMk id="78" creationId="{42138E00-98B2-41B0-AD9D-D1A6B81E91B8}"/>
          </ac:inkMkLst>
        </pc:inkChg>
        <pc:inkChg chg="add del">
          <ac:chgData name="Bill Lawrence" userId="6aa7cee977b8e661" providerId="LiveId" clId="{D5D5207E-53F7-4EEE-A417-30227B990D6F}" dt="2019-06-22T20:10:39.288" v="13425"/>
          <ac:inkMkLst>
            <pc:docMk/>
            <pc:sldMk cId="1673652887" sldId="320"/>
            <ac:inkMk id="79" creationId="{BB1CA838-4328-4FB0-B5E3-E5CDAC689249}"/>
          </ac:inkMkLst>
        </pc:inkChg>
        <pc:inkChg chg="add del">
          <ac:chgData name="Bill Lawrence" userId="6aa7cee977b8e661" providerId="LiveId" clId="{D5D5207E-53F7-4EEE-A417-30227B990D6F}" dt="2019-06-22T20:10:39.288" v="13425"/>
          <ac:inkMkLst>
            <pc:docMk/>
            <pc:sldMk cId="1673652887" sldId="320"/>
            <ac:inkMk id="80" creationId="{36858D19-8787-41DF-91A4-802ED27E63B4}"/>
          </ac:inkMkLst>
        </pc:inkChg>
        <pc:inkChg chg="add del">
          <ac:chgData name="Bill Lawrence" userId="6aa7cee977b8e661" providerId="LiveId" clId="{D5D5207E-53F7-4EEE-A417-30227B990D6F}" dt="2019-06-22T20:10:40.369" v="13427"/>
          <ac:inkMkLst>
            <pc:docMk/>
            <pc:sldMk cId="1673652887" sldId="320"/>
            <ac:inkMk id="81" creationId="{15C50F98-ED19-48B9-947A-1517C4695BBF}"/>
          </ac:inkMkLst>
        </pc:inkChg>
        <pc:inkChg chg="add del">
          <ac:chgData name="Bill Lawrence" userId="6aa7cee977b8e661" providerId="LiveId" clId="{D5D5207E-53F7-4EEE-A417-30227B990D6F}" dt="2019-06-22T20:10:40.369" v="13427"/>
          <ac:inkMkLst>
            <pc:docMk/>
            <pc:sldMk cId="1673652887" sldId="320"/>
            <ac:inkMk id="82" creationId="{84D97EE7-2531-496B-ACDB-9C614FC987E8}"/>
          </ac:inkMkLst>
        </pc:inkChg>
        <pc:inkChg chg="add">
          <ac:chgData name="Bill Lawrence" userId="6aa7cee977b8e661" providerId="LiveId" clId="{D5D5207E-53F7-4EEE-A417-30227B990D6F}" dt="2019-06-22T20:10:40.369" v="13427"/>
          <ac:inkMkLst>
            <pc:docMk/>
            <pc:sldMk cId="1673652887" sldId="320"/>
            <ac:inkMk id="83" creationId="{4C93AB53-7D5C-46B4-8F08-F7371CA88B91}"/>
          </ac:inkMkLst>
        </pc:inkChg>
        <pc:inkChg chg="add del">
          <ac:chgData name="Bill Lawrence" userId="6aa7cee977b8e661" providerId="LiveId" clId="{D5D5207E-53F7-4EEE-A417-30227B990D6F}" dt="2019-06-22T20:10:46.079" v="13430"/>
          <ac:inkMkLst>
            <pc:docMk/>
            <pc:sldMk cId="1673652887" sldId="320"/>
            <ac:inkMk id="84" creationId="{D6616A03-8849-4CAE-A424-436B387AB79A}"/>
          </ac:inkMkLst>
        </pc:inkChg>
        <pc:inkChg chg="add del">
          <ac:chgData name="Bill Lawrence" userId="6aa7cee977b8e661" providerId="LiveId" clId="{D5D5207E-53F7-4EEE-A417-30227B990D6F}" dt="2019-06-22T20:10:46.079" v="13430"/>
          <ac:inkMkLst>
            <pc:docMk/>
            <pc:sldMk cId="1673652887" sldId="320"/>
            <ac:inkMk id="85" creationId="{C289BAA3-FD70-488C-A905-A64C61E93E98}"/>
          </ac:inkMkLst>
        </pc:inkChg>
        <pc:inkChg chg="add">
          <ac:chgData name="Bill Lawrence" userId="6aa7cee977b8e661" providerId="LiveId" clId="{D5D5207E-53F7-4EEE-A417-30227B990D6F}" dt="2019-06-22T20:10:46.079" v="13430"/>
          <ac:inkMkLst>
            <pc:docMk/>
            <pc:sldMk cId="1673652887" sldId="320"/>
            <ac:inkMk id="86" creationId="{108F40EF-0F76-4B28-8BDC-E27E55578289}"/>
          </ac:inkMkLst>
        </pc:inkChg>
      </pc:sldChg>
      <pc:sldChg chg="addSp delSp modSp">
        <pc:chgData name="Bill Lawrence" userId="6aa7cee977b8e661" providerId="LiveId" clId="{D5D5207E-53F7-4EEE-A417-30227B990D6F}" dt="2019-06-22T20:40:04.117" v="14160"/>
        <pc:sldMkLst>
          <pc:docMk/>
          <pc:sldMk cId="4150989240" sldId="321"/>
        </pc:sldMkLst>
        <pc:spChg chg="mod">
          <ac:chgData name="Bill Lawrence" userId="6aa7cee977b8e661" providerId="LiveId" clId="{D5D5207E-53F7-4EEE-A417-30227B990D6F}" dt="2019-06-07T10:15:44.040" v="3497" actId="20577"/>
          <ac:spMkLst>
            <pc:docMk/>
            <pc:sldMk cId="4150989240" sldId="321"/>
            <ac:spMk id="3" creationId="{4835FE92-0760-4277-8F41-34EE97CC7D74}"/>
          </ac:spMkLst>
        </pc:spChg>
        <pc:spChg chg="add del mod">
          <ac:chgData name="Bill Lawrence" userId="6aa7cee977b8e661" providerId="LiveId" clId="{D5D5207E-53F7-4EEE-A417-30227B990D6F}" dt="2019-06-07T10:36:33.094" v="3521" actId="478"/>
          <ac:spMkLst>
            <pc:docMk/>
            <pc:sldMk cId="4150989240" sldId="321"/>
            <ac:spMk id="6" creationId="{9F692004-DCA9-47CE-B659-31AA36D388EA}"/>
          </ac:spMkLst>
        </pc:spChg>
        <pc:spChg chg="add mod">
          <ac:chgData name="Bill Lawrence" userId="6aa7cee977b8e661" providerId="LiveId" clId="{D5D5207E-53F7-4EEE-A417-30227B990D6F}" dt="2019-06-22T20:18:34.346" v="13468" actId="20577"/>
          <ac:spMkLst>
            <pc:docMk/>
            <pc:sldMk cId="4150989240" sldId="321"/>
            <ac:spMk id="8" creationId="{B2DBCBD7-0F04-47B3-9810-A3A1F331B250}"/>
          </ac:spMkLst>
        </pc:spChg>
        <pc:spChg chg="del mod">
          <ac:chgData name="Bill Lawrence" userId="6aa7cee977b8e661" providerId="LiveId" clId="{D5D5207E-53F7-4EEE-A417-30227B990D6F}" dt="2019-06-08T20:08:16.426" v="11701" actId="478"/>
          <ac:spMkLst>
            <pc:docMk/>
            <pc:sldMk cId="4150989240" sldId="321"/>
            <ac:spMk id="9" creationId="{9C24B350-D55A-488C-9F77-A6358DD288AA}"/>
          </ac:spMkLst>
        </pc:spChg>
        <pc:picChg chg="add del mod">
          <ac:chgData name="Bill Lawrence" userId="6aa7cee977b8e661" providerId="LiveId" clId="{D5D5207E-53F7-4EEE-A417-30227B990D6F}" dt="2019-06-08T20:07:51.708" v="11694" actId="478"/>
          <ac:picMkLst>
            <pc:docMk/>
            <pc:sldMk cId="4150989240" sldId="321"/>
            <ac:picMk id="5" creationId="{984771C7-4861-40EF-B1AA-3CE03A14FD8F}"/>
          </ac:picMkLst>
        </pc:picChg>
        <pc:picChg chg="add mod">
          <ac:chgData name="Bill Lawrence" userId="6aa7cee977b8e661" providerId="LiveId" clId="{D5D5207E-53F7-4EEE-A417-30227B990D6F}" dt="2019-06-22T20:17:30.694" v="13437" actId="1076"/>
          <ac:picMkLst>
            <pc:docMk/>
            <pc:sldMk cId="4150989240" sldId="321"/>
            <ac:picMk id="5" creationId="{9D1D1C75-C909-41C1-9FA7-E1EB7D0992A5}"/>
          </ac:picMkLst>
        </pc:picChg>
        <pc:picChg chg="add del mod">
          <ac:chgData name="Bill Lawrence" userId="6aa7cee977b8e661" providerId="LiveId" clId="{D5D5207E-53F7-4EEE-A417-30227B990D6F}" dt="2019-06-08T20:15:16.963" v="11927" actId="478"/>
          <ac:picMkLst>
            <pc:docMk/>
            <pc:sldMk cId="4150989240" sldId="321"/>
            <ac:picMk id="6" creationId="{659CF56D-EE3B-41C2-913E-6FDFD729C6CA}"/>
          </ac:picMkLst>
        </pc:picChg>
        <pc:picChg chg="add del mod">
          <ac:chgData name="Bill Lawrence" userId="6aa7cee977b8e661" providerId="LiveId" clId="{D5D5207E-53F7-4EEE-A417-30227B990D6F}" dt="2019-06-08T20:18:17.532" v="11934" actId="478"/>
          <ac:picMkLst>
            <pc:docMk/>
            <pc:sldMk cId="4150989240" sldId="321"/>
            <ac:picMk id="11" creationId="{30933D16-5F5D-4D19-B545-06AC924F363E}"/>
          </ac:picMkLst>
        </pc:picChg>
        <pc:picChg chg="add del mod">
          <ac:chgData name="Bill Lawrence" userId="6aa7cee977b8e661" providerId="LiveId" clId="{D5D5207E-53F7-4EEE-A417-30227B990D6F}" dt="2019-06-22T20:16:52.557" v="13431" actId="478"/>
          <ac:picMkLst>
            <pc:docMk/>
            <pc:sldMk cId="4150989240" sldId="321"/>
            <ac:picMk id="13" creationId="{F6E123E4-3DFA-4938-B923-693940CE9C33}"/>
          </ac:picMkLst>
        </pc:picChg>
        <pc:picChg chg="del">
          <ac:chgData name="Bill Lawrence" userId="6aa7cee977b8e661" providerId="LiveId" clId="{D5D5207E-53F7-4EEE-A417-30227B990D6F}" dt="2019-06-07T10:29:37.958" v="3499" actId="478"/>
          <ac:picMkLst>
            <pc:docMk/>
            <pc:sldMk cId="4150989240" sldId="321"/>
            <ac:picMk id="14" creationId="{0DD180A3-EB75-4B30-874E-32216030A38A}"/>
          </ac:picMkLst>
        </pc:picChg>
        <pc:inkChg chg="add del">
          <ac:chgData name="Bill Lawrence" userId="6aa7cee977b8e661" providerId="LiveId" clId="{D5D5207E-53F7-4EEE-A417-30227B990D6F}" dt="2019-06-22T20:39:42.142" v="14150"/>
          <ac:inkMkLst>
            <pc:docMk/>
            <pc:sldMk cId="4150989240" sldId="321"/>
            <ac:inkMk id="6" creationId="{85B48651-AD1E-4449-A2C2-62B3983025F0}"/>
          </ac:inkMkLst>
        </pc:inkChg>
        <pc:inkChg chg="add del">
          <ac:chgData name="Bill Lawrence" userId="6aa7cee977b8e661" providerId="LiveId" clId="{D5D5207E-53F7-4EEE-A417-30227B990D6F}" dt="2019-06-22T20:39:42.142" v="14150"/>
          <ac:inkMkLst>
            <pc:docMk/>
            <pc:sldMk cId="4150989240" sldId="321"/>
            <ac:inkMk id="9" creationId="{61443271-9A46-4E88-8A6E-CD13066CAAFB}"/>
          </ac:inkMkLst>
        </pc:inkChg>
        <pc:inkChg chg="add del">
          <ac:chgData name="Bill Lawrence" userId="6aa7cee977b8e661" providerId="LiveId" clId="{D5D5207E-53F7-4EEE-A417-30227B990D6F}" dt="2019-06-07T10:40:21.071" v="3629"/>
          <ac:inkMkLst>
            <pc:docMk/>
            <pc:sldMk cId="4150989240" sldId="321"/>
            <ac:inkMk id="10" creationId="{1B77397F-DBE4-4580-BFAA-F72CB2FF6EAD}"/>
          </ac:inkMkLst>
        </pc:inkChg>
        <pc:inkChg chg="add del">
          <ac:chgData name="Bill Lawrence" userId="6aa7cee977b8e661" providerId="LiveId" clId="{D5D5207E-53F7-4EEE-A417-30227B990D6F}" dt="2019-06-22T20:39:47.758" v="14151"/>
          <ac:inkMkLst>
            <pc:docMk/>
            <pc:sldMk cId="4150989240" sldId="321"/>
            <ac:inkMk id="10" creationId="{ADDA524B-8EF7-4448-B872-9669BF5973FD}"/>
          </ac:inkMkLst>
        </pc:inkChg>
        <pc:inkChg chg="add del">
          <ac:chgData name="Bill Lawrence" userId="6aa7cee977b8e661" providerId="LiveId" clId="{D5D5207E-53F7-4EEE-A417-30227B990D6F}" dt="2019-06-22T20:39:52.604" v="14154"/>
          <ac:inkMkLst>
            <pc:docMk/>
            <pc:sldMk cId="4150989240" sldId="321"/>
            <ac:inkMk id="11" creationId="{5281D5C5-018C-4113-9C6E-22B5A510428E}"/>
          </ac:inkMkLst>
        </pc:inkChg>
        <pc:inkChg chg="add del">
          <ac:chgData name="Bill Lawrence" userId="6aa7cee977b8e661" providerId="LiveId" clId="{D5D5207E-53F7-4EEE-A417-30227B990D6F}" dt="2019-06-07T10:40:21.071" v="3629"/>
          <ac:inkMkLst>
            <pc:docMk/>
            <pc:sldMk cId="4150989240" sldId="321"/>
            <ac:inkMk id="11" creationId="{BD566AA1-D776-48D9-B6CA-7EB24C2F431A}"/>
          </ac:inkMkLst>
        </pc:inkChg>
        <pc:inkChg chg="add del">
          <ac:chgData name="Bill Lawrence" userId="6aa7cee977b8e661" providerId="LiveId" clId="{D5D5207E-53F7-4EEE-A417-30227B990D6F}" dt="2019-06-22T20:39:52.604" v="14154"/>
          <ac:inkMkLst>
            <pc:docMk/>
            <pc:sldMk cId="4150989240" sldId="321"/>
            <ac:inkMk id="12" creationId="{60F38C08-E12A-4B85-A154-10D7BF4CCCD6}"/>
          </ac:inkMkLst>
        </pc:inkChg>
        <pc:inkChg chg="add del">
          <ac:chgData name="Bill Lawrence" userId="6aa7cee977b8e661" providerId="LiveId" clId="{D5D5207E-53F7-4EEE-A417-30227B990D6F}" dt="2019-06-07T10:40:21.071" v="3629"/>
          <ac:inkMkLst>
            <pc:docMk/>
            <pc:sldMk cId="4150989240" sldId="321"/>
            <ac:inkMk id="12" creationId="{CB9F5CB3-90A5-4211-A3C9-94D0D6424A3A}"/>
          </ac:inkMkLst>
        </pc:inkChg>
        <pc:inkChg chg="add del">
          <ac:chgData name="Bill Lawrence" userId="6aa7cee977b8e661" providerId="LiveId" clId="{D5D5207E-53F7-4EEE-A417-30227B990D6F}" dt="2019-06-07T10:40:23.439" v="3631"/>
          <ac:inkMkLst>
            <pc:docMk/>
            <pc:sldMk cId="4150989240" sldId="321"/>
            <ac:inkMk id="13" creationId="{C2E3CC27-B631-40B1-B877-2DFC9A670256}"/>
          </ac:inkMkLst>
        </pc:inkChg>
        <pc:inkChg chg="add">
          <ac:chgData name="Bill Lawrence" userId="6aa7cee977b8e661" providerId="LiveId" clId="{D5D5207E-53F7-4EEE-A417-30227B990D6F}" dt="2019-06-22T20:39:52.604" v="14154"/>
          <ac:inkMkLst>
            <pc:docMk/>
            <pc:sldMk cId="4150989240" sldId="321"/>
            <ac:inkMk id="14" creationId="{B2F51C46-2D50-4D26-B86B-28DA27A24687}"/>
          </ac:inkMkLst>
        </pc:inkChg>
        <pc:inkChg chg="add del">
          <ac:chgData name="Bill Lawrence" userId="6aa7cee977b8e661" providerId="LiveId" clId="{D5D5207E-53F7-4EEE-A417-30227B990D6F}" dt="2019-06-07T10:40:23.439" v="3631"/>
          <ac:inkMkLst>
            <pc:docMk/>
            <pc:sldMk cId="4150989240" sldId="321"/>
            <ac:inkMk id="15" creationId="{5DA0213D-117C-42CC-9D8E-A7F671F39943}"/>
          </ac:inkMkLst>
        </pc:inkChg>
        <pc:inkChg chg="add del">
          <ac:chgData name="Bill Lawrence" userId="6aa7cee977b8e661" providerId="LiveId" clId="{D5D5207E-53F7-4EEE-A417-30227B990D6F}" dt="2019-06-22T20:40:02.312" v="14157"/>
          <ac:inkMkLst>
            <pc:docMk/>
            <pc:sldMk cId="4150989240" sldId="321"/>
            <ac:inkMk id="15" creationId="{B5FB8FF9-9402-4FBF-A26F-13D768ECA60D}"/>
          </ac:inkMkLst>
        </pc:inkChg>
        <pc:inkChg chg="add del">
          <ac:chgData name="Bill Lawrence" userId="6aa7cee977b8e661" providerId="LiveId" clId="{D5D5207E-53F7-4EEE-A417-30227B990D6F}" dt="2019-06-08T20:08:19.593" v="11702" actId="478"/>
          <ac:inkMkLst>
            <pc:docMk/>
            <pc:sldMk cId="4150989240" sldId="321"/>
            <ac:inkMk id="16" creationId="{3DD7941B-80FB-45F2-9A9A-BE6BBC6F4217}"/>
          </ac:inkMkLst>
        </pc:inkChg>
        <pc:inkChg chg="add del">
          <ac:chgData name="Bill Lawrence" userId="6aa7cee977b8e661" providerId="LiveId" clId="{D5D5207E-53F7-4EEE-A417-30227B990D6F}" dt="2019-06-22T20:40:02.312" v="14157"/>
          <ac:inkMkLst>
            <pc:docMk/>
            <pc:sldMk cId="4150989240" sldId="321"/>
            <ac:inkMk id="16" creationId="{8E3789E6-0768-4628-AD46-A570A1550B3A}"/>
          </ac:inkMkLst>
        </pc:inkChg>
        <pc:inkChg chg="add">
          <ac:chgData name="Bill Lawrence" userId="6aa7cee977b8e661" providerId="LiveId" clId="{D5D5207E-53F7-4EEE-A417-30227B990D6F}" dt="2019-06-22T20:40:02.312" v="14157"/>
          <ac:inkMkLst>
            <pc:docMk/>
            <pc:sldMk cId="4150989240" sldId="321"/>
            <ac:inkMk id="17" creationId="{3D975C54-BC6E-439D-B625-0E861B58183A}"/>
          </ac:inkMkLst>
        </pc:inkChg>
        <pc:inkChg chg="add del">
          <ac:chgData name="Bill Lawrence" userId="6aa7cee977b8e661" providerId="LiveId" clId="{D5D5207E-53F7-4EEE-A417-30227B990D6F}" dt="2019-06-07T10:40:29.135" v="3635"/>
          <ac:inkMkLst>
            <pc:docMk/>
            <pc:sldMk cId="4150989240" sldId="321"/>
            <ac:inkMk id="17" creationId="{AEB952DA-3879-4C00-BE7C-BB7D627946C0}"/>
          </ac:inkMkLst>
        </pc:inkChg>
        <pc:inkChg chg="add del">
          <ac:chgData name="Bill Lawrence" userId="6aa7cee977b8e661" providerId="LiveId" clId="{D5D5207E-53F7-4EEE-A417-30227B990D6F}" dt="2019-06-07T10:40:29.135" v="3635"/>
          <ac:inkMkLst>
            <pc:docMk/>
            <pc:sldMk cId="4150989240" sldId="321"/>
            <ac:inkMk id="18" creationId="{3BD93022-BF80-444A-83DF-55BF59F534F0}"/>
          </ac:inkMkLst>
        </pc:inkChg>
        <pc:inkChg chg="add del">
          <ac:chgData name="Bill Lawrence" userId="6aa7cee977b8e661" providerId="LiveId" clId="{D5D5207E-53F7-4EEE-A417-30227B990D6F}" dt="2019-06-22T20:40:04.117" v="14160"/>
          <ac:inkMkLst>
            <pc:docMk/>
            <pc:sldMk cId="4150989240" sldId="321"/>
            <ac:inkMk id="18" creationId="{ABE2C207-2AC6-4560-8738-D82A6A392E26}"/>
          </ac:inkMkLst>
        </pc:inkChg>
        <pc:inkChg chg="add del">
          <ac:chgData name="Bill Lawrence" userId="6aa7cee977b8e661" providerId="LiveId" clId="{D5D5207E-53F7-4EEE-A417-30227B990D6F}" dt="2019-06-07T10:40:29.135" v="3635"/>
          <ac:inkMkLst>
            <pc:docMk/>
            <pc:sldMk cId="4150989240" sldId="321"/>
            <ac:inkMk id="19" creationId="{0837EAF5-F7B7-48C6-AF68-89657FB2AB0E}"/>
          </ac:inkMkLst>
        </pc:inkChg>
        <pc:inkChg chg="add del">
          <ac:chgData name="Bill Lawrence" userId="6aa7cee977b8e661" providerId="LiveId" clId="{D5D5207E-53F7-4EEE-A417-30227B990D6F}" dt="2019-06-22T20:40:04.117" v="14160"/>
          <ac:inkMkLst>
            <pc:docMk/>
            <pc:sldMk cId="4150989240" sldId="321"/>
            <ac:inkMk id="19" creationId="{0E57D4AD-E2D0-46D2-9EB8-5C6EF15BCA2D}"/>
          </ac:inkMkLst>
        </pc:inkChg>
        <pc:inkChg chg="add">
          <ac:chgData name="Bill Lawrence" userId="6aa7cee977b8e661" providerId="LiveId" clId="{D5D5207E-53F7-4EEE-A417-30227B990D6F}" dt="2019-06-22T20:40:04.117" v="14160"/>
          <ac:inkMkLst>
            <pc:docMk/>
            <pc:sldMk cId="4150989240" sldId="321"/>
            <ac:inkMk id="20" creationId="{892ACF0B-7A8B-4DE4-80BF-6E0E90E87D3A}"/>
          </ac:inkMkLst>
        </pc:inkChg>
        <pc:inkChg chg="add del">
          <ac:chgData name="Bill Lawrence" userId="6aa7cee977b8e661" providerId="LiveId" clId="{D5D5207E-53F7-4EEE-A417-30227B990D6F}" dt="2019-06-07T10:40:29.743" v="3637"/>
          <ac:inkMkLst>
            <pc:docMk/>
            <pc:sldMk cId="4150989240" sldId="321"/>
            <ac:inkMk id="20" creationId="{918ABA3D-5444-4494-90B7-8BE39D6EC32E}"/>
          </ac:inkMkLst>
        </pc:inkChg>
        <pc:inkChg chg="del mod">
          <ac:chgData name="Bill Lawrence" userId="6aa7cee977b8e661" providerId="LiveId" clId="{D5D5207E-53F7-4EEE-A417-30227B990D6F}" dt="2019-06-07T10:33:30.204" v="3501" actId="478"/>
          <ac:inkMkLst>
            <pc:docMk/>
            <pc:sldMk cId="4150989240" sldId="321"/>
            <ac:inkMk id="21" creationId="{5BB6149A-830E-47B9-8817-AAD83F48C008}"/>
          </ac:inkMkLst>
        </pc:inkChg>
        <pc:inkChg chg="add del">
          <ac:chgData name="Bill Lawrence" userId="6aa7cee977b8e661" providerId="LiveId" clId="{D5D5207E-53F7-4EEE-A417-30227B990D6F}" dt="2019-06-07T10:40:29.743" v="3637"/>
          <ac:inkMkLst>
            <pc:docMk/>
            <pc:sldMk cId="4150989240" sldId="321"/>
            <ac:inkMk id="22" creationId="{E1A3B435-4DC3-4560-8D83-2028D28920D9}"/>
          </ac:inkMkLst>
        </pc:inkChg>
        <pc:inkChg chg="add del">
          <ac:chgData name="Bill Lawrence" userId="6aa7cee977b8e661" providerId="LiveId" clId="{D5D5207E-53F7-4EEE-A417-30227B990D6F}" dt="2019-06-08T20:08:25.576" v="11704" actId="478"/>
          <ac:inkMkLst>
            <pc:docMk/>
            <pc:sldMk cId="4150989240" sldId="321"/>
            <ac:inkMk id="23" creationId="{434C069D-28CB-4399-8148-4C23336F1893}"/>
          </ac:inkMkLst>
        </pc:inkChg>
        <pc:inkChg chg="add del">
          <ac:chgData name="Bill Lawrence" userId="6aa7cee977b8e661" providerId="LiveId" clId="{D5D5207E-53F7-4EEE-A417-30227B990D6F}" dt="2019-06-07T10:40:37.300" v="3641"/>
          <ac:inkMkLst>
            <pc:docMk/>
            <pc:sldMk cId="4150989240" sldId="321"/>
            <ac:inkMk id="24" creationId="{5BA6552D-4A27-4D6C-91C7-1F79B1B180C6}"/>
          </ac:inkMkLst>
        </pc:inkChg>
        <pc:inkChg chg="add del">
          <ac:chgData name="Bill Lawrence" userId="6aa7cee977b8e661" providerId="LiveId" clId="{D5D5207E-53F7-4EEE-A417-30227B990D6F}" dt="2019-06-07T10:40:37.300" v="3641"/>
          <ac:inkMkLst>
            <pc:docMk/>
            <pc:sldMk cId="4150989240" sldId="321"/>
            <ac:inkMk id="25" creationId="{53AF5085-4BD4-4DD7-BE87-427BB1EEE4CB}"/>
          </ac:inkMkLst>
        </pc:inkChg>
        <pc:inkChg chg="add del">
          <ac:chgData name="Bill Lawrence" userId="6aa7cee977b8e661" providerId="LiveId" clId="{D5D5207E-53F7-4EEE-A417-30227B990D6F}" dt="2019-06-07T10:40:37.300" v="3641"/>
          <ac:inkMkLst>
            <pc:docMk/>
            <pc:sldMk cId="4150989240" sldId="321"/>
            <ac:inkMk id="26" creationId="{A402C234-6204-42E8-B0D5-32ABE4648A63}"/>
          </ac:inkMkLst>
        </pc:inkChg>
        <pc:inkChg chg="add del">
          <ac:chgData name="Bill Lawrence" userId="6aa7cee977b8e661" providerId="LiveId" clId="{D5D5207E-53F7-4EEE-A417-30227B990D6F}" dt="2019-06-07T10:40:37.956" v="3643"/>
          <ac:inkMkLst>
            <pc:docMk/>
            <pc:sldMk cId="4150989240" sldId="321"/>
            <ac:inkMk id="27" creationId="{40AEB53B-4856-4F0A-A199-A174A1869023}"/>
          </ac:inkMkLst>
        </pc:inkChg>
        <pc:inkChg chg="add del">
          <ac:chgData name="Bill Lawrence" userId="6aa7cee977b8e661" providerId="LiveId" clId="{D5D5207E-53F7-4EEE-A417-30227B990D6F}" dt="2019-06-07T10:40:37.956" v="3643"/>
          <ac:inkMkLst>
            <pc:docMk/>
            <pc:sldMk cId="4150989240" sldId="321"/>
            <ac:inkMk id="28" creationId="{38E71972-1E71-48AA-A478-916FF88C82F6}"/>
          </ac:inkMkLst>
        </pc:inkChg>
        <pc:inkChg chg="add del">
          <ac:chgData name="Bill Lawrence" userId="6aa7cee977b8e661" providerId="LiveId" clId="{D5D5207E-53F7-4EEE-A417-30227B990D6F}" dt="2019-06-08T20:08:12.791" v="11699" actId="478"/>
          <ac:inkMkLst>
            <pc:docMk/>
            <pc:sldMk cId="4150989240" sldId="321"/>
            <ac:inkMk id="29" creationId="{70CA00B4-3C1D-433B-B8B8-3004B9555072}"/>
          </ac:inkMkLst>
        </pc:inkChg>
      </pc:sldChg>
      <pc:sldChg chg="addSp delSp modSp add setBg">
        <pc:chgData name="Bill Lawrence" userId="6aa7cee977b8e661" providerId="LiveId" clId="{D5D5207E-53F7-4EEE-A417-30227B990D6F}" dt="2019-06-07T11:14:16.927" v="4950" actId="1076"/>
        <pc:sldMkLst>
          <pc:docMk/>
          <pc:sldMk cId="736478060" sldId="324"/>
        </pc:sldMkLst>
        <pc:spChg chg="mod">
          <ac:chgData name="Bill Lawrence" userId="6aa7cee977b8e661" providerId="LiveId" clId="{D5D5207E-53F7-4EEE-A417-30227B990D6F}" dt="2019-06-07T11:08:53.587" v="4542" actId="20577"/>
          <ac:spMkLst>
            <pc:docMk/>
            <pc:sldMk cId="736478060" sldId="324"/>
            <ac:spMk id="3" creationId="{4835FE92-0760-4277-8F41-34EE97CC7D74}"/>
          </ac:spMkLst>
        </pc:spChg>
        <pc:spChg chg="mod">
          <ac:chgData name="Bill Lawrence" userId="6aa7cee977b8e661" providerId="LiveId" clId="{D5D5207E-53F7-4EEE-A417-30227B990D6F}" dt="2019-06-07T11:14:16.927" v="4950" actId="1076"/>
          <ac:spMkLst>
            <pc:docMk/>
            <pc:sldMk cId="736478060" sldId="324"/>
            <ac:spMk id="10" creationId="{6594DECA-BFB7-401D-9AFE-A18F3A27DB3E}"/>
          </ac:spMkLst>
        </pc:spChg>
        <pc:picChg chg="del">
          <ac:chgData name="Bill Lawrence" userId="6aa7cee977b8e661" providerId="LiveId" clId="{D5D5207E-53F7-4EEE-A417-30227B990D6F}" dt="2019-06-07T11:08:59.255" v="4543" actId="478"/>
          <ac:picMkLst>
            <pc:docMk/>
            <pc:sldMk cId="736478060" sldId="324"/>
            <ac:picMk id="5" creationId="{52FBB873-259D-4F51-BF54-18B450643AA0}"/>
          </ac:picMkLst>
        </pc:picChg>
        <pc:picChg chg="add mod">
          <ac:chgData name="Bill Lawrence" userId="6aa7cee977b8e661" providerId="LiveId" clId="{D5D5207E-53F7-4EEE-A417-30227B990D6F}" dt="2019-06-07T11:14:11.799" v="4949" actId="14100"/>
          <ac:picMkLst>
            <pc:docMk/>
            <pc:sldMk cId="736478060" sldId="324"/>
            <ac:picMk id="6" creationId="{E84CCEDB-EC52-4797-83DD-8A06E29EBD1D}"/>
          </ac:picMkLst>
        </pc:picChg>
        <pc:inkChg chg="del">
          <ac:chgData name="Bill Lawrence" userId="6aa7cee977b8e661" providerId="LiveId" clId="{D5D5207E-53F7-4EEE-A417-30227B990D6F}" dt="2019-06-07T11:09:06.022" v="4545" actId="478"/>
          <ac:inkMkLst>
            <pc:docMk/>
            <pc:sldMk cId="736478060" sldId="324"/>
            <ac:inkMk id="8" creationId="{77DA80B2-B568-40C0-A012-7FE2B94A3A38}"/>
          </ac:inkMkLst>
        </pc:inkChg>
        <pc:inkChg chg="del">
          <ac:chgData name="Bill Lawrence" userId="6aa7cee977b8e661" providerId="LiveId" clId="{D5D5207E-53F7-4EEE-A417-30227B990D6F}" dt="2019-06-07T11:09:02.091" v="4544" actId="478"/>
          <ac:inkMkLst>
            <pc:docMk/>
            <pc:sldMk cId="736478060" sldId="324"/>
            <ac:inkMk id="15" creationId="{C19B5DE6-02C1-4B81-BEB7-01140EBB85DC}"/>
          </ac:inkMkLst>
        </pc:inkChg>
      </pc:sldChg>
      <pc:sldChg chg="addSp delSp modSp">
        <pc:chgData name="Bill Lawrence" userId="6aa7cee977b8e661" providerId="LiveId" clId="{D5D5207E-53F7-4EEE-A417-30227B990D6F}" dt="2019-06-22T08:58:56.117" v="12340" actId="1038"/>
        <pc:sldMkLst>
          <pc:docMk/>
          <pc:sldMk cId="2890831495" sldId="325"/>
        </pc:sldMkLst>
        <pc:spChg chg="mod">
          <ac:chgData name="Bill Lawrence" userId="6aa7cee977b8e661" providerId="LiveId" clId="{D5D5207E-53F7-4EEE-A417-30227B990D6F}" dt="2019-06-07T11:14:45.026" v="4952" actId="6549"/>
          <ac:spMkLst>
            <pc:docMk/>
            <pc:sldMk cId="2890831495" sldId="325"/>
            <ac:spMk id="3" creationId="{4835FE92-0760-4277-8F41-34EE97CC7D74}"/>
          </ac:spMkLst>
        </pc:spChg>
        <pc:spChg chg="mod">
          <ac:chgData name="Bill Lawrence" userId="6aa7cee977b8e661" providerId="LiveId" clId="{D5D5207E-53F7-4EEE-A417-30227B990D6F}" dt="2019-06-22T08:58:36.929" v="12326" actId="20577"/>
          <ac:spMkLst>
            <pc:docMk/>
            <pc:sldMk cId="2890831495" sldId="325"/>
            <ac:spMk id="10" creationId="{6594DECA-BFB7-401D-9AFE-A18F3A27DB3E}"/>
          </ac:spMkLst>
        </pc:spChg>
        <pc:picChg chg="add mod">
          <ac:chgData name="Bill Lawrence" userId="6aa7cee977b8e661" providerId="LiveId" clId="{D5D5207E-53F7-4EEE-A417-30227B990D6F}" dt="2019-06-22T08:58:56.117" v="12340" actId="1038"/>
          <ac:picMkLst>
            <pc:docMk/>
            <pc:sldMk cId="2890831495" sldId="325"/>
            <ac:picMk id="5" creationId="{4C1DF59D-F4FA-4D61-AA53-551F711E3843}"/>
          </ac:picMkLst>
        </pc:picChg>
        <pc:picChg chg="del">
          <ac:chgData name="Bill Lawrence" userId="6aa7cee977b8e661" providerId="LiveId" clId="{D5D5207E-53F7-4EEE-A417-30227B990D6F}" dt="2019-06-07T11:14:50.066" v="4953" actId="478"/>
          <ac:picMkLst>
            <pc:docMk/>
            <pc:sldMk cId="2890831495" sldId="325"/>
            <ac:picMk id="6" creationId="{E84CCEDB-EC52-4797-83DD-8A06E29EBD1D}"/>
          </ac:picMkLst>
        </pc:picChg>
      </pc:sldChg>
      <pc:sldChg chg="addSp delSp modSp">
        <pc:chgData name="Bill Lawrence" userId="6aa7cee977b8e661" providerId="LiveId" clId="{D5D5207E-53F7-4EEE-A417-30227B990D6F}" dt="2019-06-22T20:56:23.919" v="14318" actId="1076"/>
        <pc:sldMkLst>
          <pc:docMk/>
          <pc:sldMk cId="1860158830" sldId="326"/>
        </pc:sldMkLst>
        <pc:spChg chg="mod">
          <ac:chgData name="Bill Lawrence" userId="6aa7cee977b8e661" providerId="LiveId" clId="{D5D5207E-53F7-4EEE-A417-30227B990D6F}" dt="2019-06-22T20:56:08.193" v="14316" actId="255"/>
          <ac:spMkLst>
            <pc:docMk/>
            <pc:sldMk cId="1860158830" sldId="326"/>
            <ac:spMk id="3" creationId="{4835FE92-0760-4277-8F41-34EE97CC7D74}"/>
          </ac:spMkLst>
        </pc:spChg>
        <pc:spChg chg="mod">
          <ac:chgData name="Bill Lawrence" userId="6aa7cee977b8e661" providerId="LiveId" clId="{D5D5207E-53F7-4EEE-A417-30227B990D6F}" dt="2019-06-22T20:56:23.919" v="14318" actId="1076"/>
          <ac:spMkLst>
            <pc:docMk/>
            <pc:sldMk cId="1860158830" sldId="326"/>
            <ac:spMk id="10" creationId="{6594DECA-BFB7-401D-9AFE-A18F3A27DB3E}"/>
          </ac:spMkLst>
        </pc:spChg>
        <pc:picChg chg="del">
          <ac:chgData name="Bill Lawrence" userId="6aa7cee977b8e661" providerId="LiveId" clId="{D5D5207E-53F7-4EEE-A417-30227B990D6F}" dt="2019-06-07T13:59:16.651" v="5284" actId="478"/>
          <ac:picMkLst>
            <pc:docMk/>
            <pc:sldMk cId="1860158830" sldId="326"/>
            <ac:picMk id="5" creationId="{4C1DF59D-F4FA-4D61-AA53-551F711E3843}"/>
          </ac:picMkLst>
        </pc:picChg>
        <pc:picChg chg="add mod">
          <ac:chgData name="Bill Lawrence" userId="6aa7cee977b8e661" providerId="LiveId" clId="{D5D5207E-53F7-4EEE-A417-30227B990D6F}" dt="2019-06-22T20:56:16.438" v="14317" actId="14100"/>
          <ac:picMkLst>
            <pc:docMk/>
            <pc:sldMk cId="1860158830" sldId="326"/>
            <ac:picMk id="5" creationId="{A5F41C61-C646-47B9-A323-68FB8DA42272}"/>
          </ac:picMkLst>
        </pc:picChg>
        <pc:picChg chg="add del mod">
          <ac:chgData name="Bill Lawrence" userId="6aa7cee977b8e661" providerId="LiveId" clId="{D5D5207E-53F7-4EEE-A417-30227B990D6F}" dt="2019-06-07T14:00:04.832" v="5288" actId="478"/>
          <ac:picMkLst>
            <pc:docMk/>
            <pc:sldMk cId="1860158830" sldId="326"/>
            <ac:picMk id="6" creationId="{0851021E-321B-47FA-AA2D-243A2921BA60}"/>
          </ac:picMkLst>
        </pc:picChg>
      </pc:sldChg>
      <pc:sldChg chg="addSp delSp modSp">
        <pc:chgData name="Bill Lawrence" userId="6aa7cee977b8e661" providerId="LiveId" clId="{D5D5207E-53F7-4EEE-A417-30227B990D6F}" dt="2019-06-22T20:29:36.899" v="13959" actId="6549"/>
        <pc:sldMkLst>
          <pc:docMk/>
          <pc:sldMk cId="1795263874" sldId="327"/>
        </pc:sldMkLst>
        <pc:spChg chg="mod">
          <ac:chgData name="Bill Lawrence" userId="6aa7cee977b8e661" providerId="LiveId" clId="{D5D5207E-53F7-4EEE-A417-30227B990D6F}" dt="2019-06-22T08:59:57.623" v="12344" actId="20577"/>
          <ac:spMkLst>
            <pc:docMk/>
            <pc:sldMk cId="1795263874" sldId="327"/>
            <ac:spMk id="3" creationId="{4835FE92-0760-4277-8F41-34EE97CC7D74}"/>
          </ac:spMkLst>
        </pc:spChg>
        <pc:spChg chg="add del mod">
          <ac:chgData name="Bill Lawrence" userId="6aa7cee977b8e661" providerId="LiveId" clId="{D5D5207E-53F7-4EEE-A417-30227B990D6F}" dt="2019-06-08T17:57:03.156" v="11134"/>
          <ac:spMkLst>
            <pc:docMk/>
            <pc:sldMk cId="1795263874" sldId="327"/>
            <ac:spMk id="6" creationId="{D603FC99-3631-4983-B17F-77282C5A0F03}"/>
          </ac:spMkLst>
        </pc:spChg>
        <pc:spChg chg="add del mod">
          <ac:chgData name="Bill Lawrence" userId="6aa7cee977b8e661" providerId="LiveId" clId="{D5D5207E-53F7-4EEE-A417-30227B990D6F}" dt="2019-06-08T18:07:05.454" v="11528"/>
          <ac:spMkLst>
            <pc:docMk/>
            <pc:sldMk cId="1795263874" sldId="327"/>
            <ac:spMk id="8" creationId="{89FC0518-1B8F-480F-80C7-1F8D9003FE5F}"/>
          </ac:spMkLst>
        </pc:spChg>
        <pc:spChg chg="del mod">
          <ac:chgData name="Bill Lawrence" userId="6aa7cee977b8e661" providerId="LiveId" clId="{D5D5207E-53F7-4EEE-A417-30227B990D6F}" dt="2019-06-08T18:06:56.676" v="11524" actId="478"/>
          <ac:spMkLst>
            <pc:docMk/>
            <pc:sldMk cId="1795263874" sldId="327"/>
            <ac:spMk id="10" creationId="{6594DECA-BFB7-401D-9AFE-A18F3A27DB3E}"/>
          </ac:spMkLst>
        </pc:spChg>
        <pc:spChg chg="add del mod">
          <ac:chgData name="Bill Lawrence" userId="6aa7cee977b8e661" providerId="LiveId" clId="{D5D5207E-53F7-4EEE-A417-30227B990D6F}" dt="2019-06-22T20:29:36.899" v="13959" actId="6549"/>
          <ac:spMkLst>
            <pc:docMk/>
            <pc:sldMk cId="1795263874" sldId="327"/>
            <ac:spMk id="12" creationId="{9222EA54-4C85-4064-AAD5-0AF1678BC22C}"/>
          </ac:spMkLst>
        </pc:spChg>
        <pc:picChg chg="del">
          <ac:chgData name="Bill Lawrence" userId="6aa7cee977b8e661" providerId="LiveId" clId="{D5D5207E-53F7-4EEE-A417-30227B990D6F}" dt="2019-06-07T17:33:21.885" v="5624" actId="478"/>
          <ac:picMkLst>
            <pc:docMk/>
            <pc:sldMk cId="1795263874" sldId="327"/>
            <ac:picMk id="5" creationId="{A5F41C61-C646-47B9-A323-68FB8DA42272}"/>
          </ac:picMkLst>
        </pc:picChg>
        <pc:picChg chg="add del mod">
          <ac:chgData name="Bill Lawrence" userId="6aa7cee977b8e661" providerId="LiveId" clId="{D5D5207E-53F7-4EEE-A417-30227B990D6F}" dt="2019-06-08T18:06:59.059" v="11525" actId="478"/>
          <ac:picMkLst>
            <pc:docMk/>
            <pc:sldMk cId="1795263874" sldId="327"/>
            <ac:picMk id="5" creationId="{C4DD360A-2016-4C68-9A99-202E1FC71238}"/>
          </ac:picMkLst>
        </pc:picChg>
        <pc:picChg chg="add del mod">
          <ac:chgData name="Bill Lawrence" userId="6aa7cee977b8e661" providerId="LiveId" clId="{D5D5207E-53F7-4EEE-A417-30227B990D6F}" dt="2019-06-08T18:11:45.241" v="11655" actId="478"/>
          <ac:picMkLst>
            <pc:docMk/>
            <pc:sldMk cId="1795263874" sldId="327"/>
            <ac:picMk id="11" creationId="{2C128D4A-AE6D-472F-9677-7035DB8518C6}"/>
          </ac:picMkLst>
        </pc:picChg>
        <pc:picChg chg="add mod">
          <ac:chgData name="Bill Lawrence" userId="6aa7cee977b8e661" providerId="LiveId" clId="{D5D5207E-53F7-4EEE-A417-30227B990D6F}" dt="2019-06-08T20:25:20.600" v="11946" actId="14100"/>
          <ac:picMkLst>
            <pc:docMk/>
            <pc:sldMk cId="1795263874" sldId="327"/>
            <ac:picMk id="14" creationId="{7A3D4054-8CD4-45C3-8BEC-D63A45D56B87}"/>
          </ac:picMkLst>
        </pc:picChg>
      </pc:sldChg>
      <pc:sldChg chg="addSp delSp modSp ord">
        <pc:chgData name="Bill Lawrence" userId="6aa7cee977b8e661" providerId="LiveId" clId="{D5D5207E-53F7-4EEE-A417-30227B990D6F}" dt="2019-06-22T09:01:52.608" v="12350" actId="6549"/>
        <pc:sldMkLst>
          <pc:docMk/>
          <pc:sldMk cId="2053057873" sldId="328"/>
        </pc:sldMkLst>
        <pc:spChg chg="mod">
          <ac:chgData name="Bill Lawrence" userId="6aa7cee977b8e661" providerId="LiveId" clId="{D5D5207E-53F7-4EEE-A417-30227B990D6F}" dt="2019-06-07T20:18:20.093" v="7736" actId="6549"/>
          <ac:spMkLst>
            <pc:docMk/>
            <pc:sldMk cId="2053057873" sldId="328"/>
            <ac:spMk id="3" creationId="{4835FE92-0760-4277-8F41-34EE97CC7D74}"/>
          </ac:spMkLst>
        </pc:spChg>
        <pc:spChg chg="del mod">
          <ac:chgData name="Bill Lawrence" userId="6aa7cee977b8e661" providerId="LiveId" clId="{D5D5207E-53F7-4EEE-A417-30227B990D6F}" dt="2019-06-07T19:58:34.042" v="7358" actId="478"/>
          <ac:spMkLst>
            <pc:docMk/>
            <pc:sldMk cId="2053057873" sldId="328"/>
            <ac:spMk id="4" creationId="{A7D4461F-7787-4EF5-85E4-1E91FB880255}"/>
          </ac:spMkLst>
        </pc:spChg>
        <pc:spChg chg="add del mod">
          <ac:chgData name="Bill Lawrence" userId="6aa7cee977b8e661" providerId="LiveId" clId="{D5D5207E-53F7-4EEE-A417-30227B990D6F}" dt="2019-06-07T20:04:33.228" v="7371"/>
          <ac:spMkLst>
            <pc:docMk/>
            <pc:sldMk cId="2053057873" sldId="328"/>
            <ac:spMk id="6" creationId="{664CEA09-AC91-4BC5-B89C-2AE0FEADF00A}"/>
          </ac:spMkLst>
        </pc:spChg>
        <pc:spChg chg="add mod">
          <ac:chgData name="Bill Lawrence" userId="6aa7cee977b8e661" providerId="LiveId" clId="{D5D5207E-53F7-4EEE-A417-30227B990D6F}" dt="2019-06-22T09:01:52.608" v="12350" actId="6549"/>
          <ac:spMkLst>
            <pc:docMk/>
            <pc:sldMk cId="2053057873" sldId="328"/>
            <ac:spMk id="9" creationId="{C666D92C-0AE8-49A2-ACA3-CFCBF725DFA1}"/>
          </ac:spMkLst>
        </pc:spChg>
        <pc:spChg chg="del mod">
          <ac:chgData name="Bill Lawrence" userId="6aa7cee977b8e661" providerId="LiveId" clId="{D5D5207E-53F7-4EEE-A417-30227B990D6F}" dt="2019-06-07T18:06:14.209" v="7093" actId="478"/>
          <ac:spMkLst>
            <pc:docMk/>
            <pc:sldMk cId="2053057873" sldId="328"/>
            <ac:spMk id="10" creationId="{6594DECA-BFB7-401D-9AFE-A18F3A27DB3E}"/>
          </ac:spMkLst>
        </pc:spChg>
        <pc:picChg chg="add del mod">
          <ac:chgData name="Bill Lawrence" userId="6aa7cee977b8e661" providerId="LiveId" clId="{D5D5207E-53F7-4EEE-A417-30227B990D6F}" dt="2019-06-07T20:18:23.062" v="7737" actId="478"/>
          <ac:picMkLst>
            <pc:docMk/>
            <pc:sldMk cId="2053057873" sldId="328"/>
            <ac:picMk id="5" creationId="{0DEFC577-8EE7-46E0-B760-AFE646BA22F3}"/>
          </ac:picMkLst>
        </pc:picChg>
        <pc:picChg chg="add del mod">
          <ac:chgData name="Bill Lawrence" userId="6aa7cee977b8e661" providerId="LiveId" clId="{D5D5207E-53F7-4EEE-A417-30227B990D6F}" dt="2019-06-07T18:04:59.456" v="7086" actId="478"/>
          <ac:picMkLst>
            <pc:docMk/>
            <pc:sldMk cId="2053057873" sldId="328"/>
            <ac:picMk id="5" creationId="{1E29F007-AF3E-4AE7-B888-B4ECE62EC9D5}"/>
          </ac:picMkLst>
        </pc:picChg>
        <pc:picChg chg="add del mod">
          <ac:chgData name="Bill Lawrence" userId="6aa7cee977b8e661" providerId="LiveId" clId="{D5D5207E-53F7-4EEE-A417-30227B990D6F}" dt="2019-06-07T19:59:38.216" v="7361" actId="478"/>
          <ac:picMkLst>
            <pc:docMk/>
            <pc:sldMk cId="2053057873" sldId="328"/>
            <ac:picMk id="8" creationId="{D0AC9302-2B01-4F52-9495-3EFD6C102477}"/>
          </ac:picMkLst>
        </pc:picChg>
        <pc:picChg chg="add mod">
          <ac:chgData name="Bill Lawrence" userId="6aa7cee977b8e661" providerId="LiveId" clId="{D5D5207E-53F7-4EEE-A417-30227B990D6F}" dt="2019-06-07T20:18:52.139" v="7741" actId="1076"/>
          <ac:picMkLst>
            <pc:docMk/>
            <pc:sldMk cId="2053057873" sldId="328"/>
            <ac:picMk id="11" creationId="{AE3267B8-01D9-4393-980F-ABF9EECEECC0}"/>
          </ac:picMkLst>
        </pc:picChg>
      </pc:sldChg>
      <pc:sldChg chg="modSp">
        <pc:chgData name="Bill Lawrence" userId="6aa7cee977b8e661" providerId="LiveId" clId="{D5D5207E-53F7-4EEE-A417-30227B990D6F}" dt="2019-06-08T09:39:34.290" v="10452" actId="14100"/>
        <pc:sldMkLst>
          <pc:docMk/>
          <pc:sldMk cId="1155212975" sldId="329"/>
        </pc:sldMkLst>
        <pc:picChg chg="mod">
          <ac:chgData name="Bill Lawrence" userId="6aa7cee977b8e661" providerId="LiveId" clId="{D5D5207E-53F7-4EEE-A417-30227B990D6F}" dt="2019-06-08T09:39:34.290" v="10452" actId="14100"/>
          <ac:picMkLst>
            <pc:docMk/>
            <pc:sldMk cId="1155212975" sldId="329"/>
            <ac:picMk id="8" creationId="{D0AC9302-2B01-4F52-9495-3EFD6C102477}"/>
          </ac:picMkLst>
        </pc:picChg>
      </pc:sldChg>
      <pc:sldChg chg="modSp">
        <pc:chgData name="Bill Lawrence" userId="6aa7cee977b8e661" providerId="LiveId" clId="{D5D5207E-53F7-4EEE-A417-30227B990D6F}" dt="2019-06-22T20:47:51.047" v="14225" actId="20577"/>
        <pc:sldMkLst>
          <pc:docMk/>
          <pc:sldMk cId="653427911" sldId="330"/>
        </pc:sldMkLst>
        <pc:spChg chg="mod">
          <ac:chgData name="Bill Lawrence" userId="6aa7cee977b8e661" providerId="LiveId" clId="{D5D5207E-53F7-4EEE-A417-30227B990D6F}" dt="2019-06-22T20:47:51.047" v="14225" actId="20577"/>
          <ac:spMkLst>
            <pc:docMk/>
            <pc:sldMk cId="653427911" sldId="330"/>
            <ac:spMk id="9" creationId="{C666D92C-0AE8-49A2-ACA3-CFCBF725DFA1}"/>
          </ac:spMkLst>
        </pc:spChg>
      </pc:sldChg>
      <pc:sldChg chg="addSp delSp modSp">
        <pc:chgData name="Bill Lawrence" userId="6aa7cee977b8e661" providerId="LiveId" clId="{D5D5207E-53F7-4EEE-A417-30227B990D6F}" dt="2019-06-08T09:43:39.450" v="10637" actId="6549"/>
        <pc:sldMkLst>
          <pc:docMk/>
          <pc:sldMk cId="1763143578" sldId="332"/>
        </pc:sldMkLst>
        <pc:spChg chg="mod">
          <ac:chgData name="Bill Lawrence" userId="6aa7cee977b8e661" providerId="LiveId" clId="{D5D5207E-53F7-4EEE-A417-30227B990D6F}" dt="2019-06-07T20:26:38.500" v="8152" actId="6549"/>
          <ac:spMkLst>
            <pc:docMk/>
            <pc:sldMk cId="1763143578" sldId="332"/>
            <ac:spMk id="3" creationId="{4835FE92-0760-4277-8F41-34EE97CC7D74}"/>
          </ac:spMkLst>
        </pc:spChg>
        <pc:spChg chg="mod">
          <ac:chgData name="Bill Lawrence" userId="6aa7cee977b8e661" providerId="LiveId" clId="{D5D5207E-53F7-4EEE-A417-30227B990D6F}" dt="2019-06-08T09:43:39.450" v="10637" actId="6549"/>
          <ac:spMkLst>
            <pc:docMk/>
            <pc:sldMk cId="1763143578" sldId="332"/>
            <ac:spMk id="9" creationId="{C666D92C-0AE8-49A2-ACA3-CFCBF725DFA1}"/>
          </ac:spMkLst>
        </pc:spChg>
        <pc:picChg chg="add del mod">
          <ac:chgData name="Bill Lawrence" userId="6aa7cee977b8e661" providerId="LiveId" clId="{D5D5207E-53F7-4EEE-A417-30227B990D6F}" dt="2019-06-07T20:34:54.875" v="8157" actId="478"/>
          <ac:picMkLst>
            <pc:docMk/>
            <pc:sldMk cId="1763143578" sldId="332"/>
            <ac:picMk id="4" creationId="{91A9CE63-BB8A-451F-A875-3B8E259690D8}"/>
          </ac:picMkLst>
        </pc:picChg>
        <pc:picChg chg="del">
          <ac:chgData name="Bill Lawrence" userId="6aa7cee977b8e661" providerId="LiveId" clId="{D5D5207E-53F7-4EEE-A417-30227B990D6F}" dt="2019-06-07T20:26:52.655" v="8153" actId="478"/>
          <ac:picMkLst>
            <pc:docMk/>
            <pc:sldMk cId="1763143578" sldId="332"/>
            <ac:picMk id="5" creationId="{0DEFC577-8EE7-46E0-B760-AFE646BA22F3}"/>
          </ac:picMkLst>
        </pc:picChg>
        <pc:picChg chg="add del mod">
          <ac:chgData name="Bill Lawrence" userId="6aa7cee977b8e661" providerId="LiveId" clId="{D5D5207E-53F7-4EEE-A417-30227B990D6F}" dt="2019-06-07T20:35:26.231" v="8161" actId="478"/>
          <ac:picMkLst>
            <pc:docMk/>
            <pc:sldMk cId="1763143578" sldId="332"/>
            <ac:picMk id="8" creationId="{955BBB79-89F3-4E82-9374-449B92A67C5A}"/>
          </ac:picMkLst>
        </pc:picChg>
        <pc:picChg chg="add mod">
          <ac:chgData name="Bill Lawrence" userId="6aa7cee977b8e661" providerId="LiveId" clId="{D5D5207E-53F7-4EEE-A417-30227B990D6F}" dt="2019-06-07T20:36:50.246" v="8165" actId="1076"/>
          <ac:picMkLst>
            <pc:docMk/>
            <pc:sldMk cId="1763143578" sldId="332"/>
            <ac:picMk id="11" creationId="{33E72C91-D671-46BA-820F-37B7542755BE}"/>
          </ac:picMkLst>
        </pc:picChg>
      </pc:sldChg>
      <pc:sldChg chg="addSp delSp modSp add">
        <pc:chgData name="Bill Lawrence" userId="6aa7cee977b8e661" providerId="LiveId" clId="{D5D5207E-53F7-4EEE-A417-30227B990D6F}" dt="2019-06-07T20:43:40.056" v="8443" actId="6549"/>
        <pc:sldMkLst>
          <pc:docMk/>
          <pc:sldMk cId="1841689058" sldId="333"/>
        </pc:sldMkLst>
        <pc:spChg chg="add del mod">
          <ac:chgData name="Bill Lawrence" userId="6aa7cee977b8e661" providerId="LiveId" clId="{D5D5207E-53F7-4EEE-A417-30227B990D6F}" dt="2019-06-07T20:41:45.576" v="8374" actId="20577"/>
          <ac:spMkLst>
            <pc:docMk/>
            <pc:sldMk cId="1841689058" sldId="333"/>
            <ac:spMk id="3" creationId="{4835FE92-0760-4277-8F41-34EE97CC7D74}"/>
          </ac:spMkLst>
        </pc:spChg>
        <pc:spChg chg="mod">
          <ac:chgData name="Bill Lawrence" userId="6aa7cee977b8e661" providerId="LiveId" clId="{D5D5207E-53F7-4EEE-A417-30227B990D6F}" dt="2019-06-07T20:43:40.056" v="8443" actId="6549"/>
          <ac:spMkLst>
            <pc:docMk/>
            <pc:sldMk cId="1841689058" sldId="333"/>
            <ac:spMk id="9" creationId="{C666D92C-0AE8-49A2-ACA3-CFCBF725DFA1}"/>
          </ac:spMkLst>
        </pc:spChg>
        <pc:picChg chg="add mod">
          <ac:chgData name="Bill Lawrence" userId="6aa7cee977b8e661" providerId="LiveId" clId="{D5D5207E-53F7-4EEE-A417-30227B990D6F}" dt="2019-06-07T20:42:09.807" v="8379" actId="1076"/>
          <ac:picMkLst>
            <pc:docMk/>
            <pc:sldMk cId="1841689058" sldId="333"/>
            <ac:picMk id="4" creationId="{164781D9-BA4B-4029-BF0E-6912106CDB5E}"/>
          </ac:picMkLst>
        </pc:picChg>
        <pc:picChg chg="del">
          <ac:chgData name="Bill Lawrence" userId="6aa7cee977b8e661" providerId="LiveId" clId="{D5D5207E-53F7-4EEE-A417-30227B990D6F}" dt="2019-06-07T20:41:47.666" v="8375" actId="478"/>
          <ac:picMkLst>
            <pc:docMk/>
            <pc:sldMk cId="1841689058" sldId="333"/>
            <ac:picMk id="11" creationId="{33E72C91-D671-46BA-820F-37B7542755BE}"/>
          </ac:picMkLst>
        </pc:picChg>
      </pc:sldChg>
      <pc:sldChg chg="delSp modSp">
        <pc:chgData name="Bill Lawrence" userId="6aa7cee977b8e661" providerId="LiveId" clId="{D5D5207E-53F7-4EEE-A417-30227B990D6F}" dt="2019-06-22T20:49:41.075" v="14228" actId="6549"/>
        <pc:sldMkLst>
          <pc:docMk/>
          <pc:sldMk cId="1303968179" sldId="334"/>
        </pc:sldMkLst>
        <pc:spChg chg="mod">
          <ac:chgData name="Bill Lawrence" userId="6aa7cee977b8e661" providerId="LiveId" clId="{D5D5207E-53F7-4EEE-A417-30227B990D6F}" dt="2019-06-07T20:46:58.799" v="8476" actId="20577"/>
          <ac:spMkLst>
            <pc:docMk/>
            <pc:sldMk cId="1303968179" sldId="334"/>
            <ac:spMk id="3" creationId="{4835FE92-0760-4277-8F41-34EE97CC7D74}"/>
          </ac:spMkLst>
        </pc:spChg>
        <pc:spChg chg="mod">
          <ac:chgData name="Bill Lawrence" userId="6aa7cee977b8e661" providerId="LiveId" clId="{D5D5207E-53F7-4EEE-A417-30227B990D6F}" dt="2019-06-22T20:49:41.075" v="14228" actId="6549"/>
          <ac:spMkLst>
            <pc:docMk/>
            <pc:sldMk cId="1303968179" sldId="334"/>
            <ac:spMk id="9" creationId="{C666D92C-0AE8-49A2-ACA3-CFCBF725DFA1}"/>
          </ac:spMkLst>
        </pc:spChg>
        <pc:picChg chg="del">
          <ac:chgData name="Bill Lawrence" userId="6aa7cee977b8e661" providerId="LiveId" clId="{D5D5207E-53F7-4EEE-A417-30227B990D6F}" dt="2019-06-07T20:47:07.513" v="8477" actId="478"/>
          <ac:picMkLst>
            <pc:docMk/>
            <pc:sldMk cId="1303968179" sldId="334"/>
            <ac:picMk id="4" creationId="{164781D9-BA4B-4029-BF0E-6912106CDB5E}"/>
          </ac:picMkLst>
        </pc:picChg>
      </pc:sldChg>
      <pc:sldChg chg="modSp">
        <pc:chgData name="Bill Lawrence" userId="6aa7cee977b8e661" providerId="LiveId" clId="{D5D5207E-53F7-4EEE-A417-30227B990D6F}" dt="2019-06-22T09:13:51.982" v="12504" actId="6549"/>
        <pc:sldMkLst>
          <pc:docMk/>
          <pc:sldMk cId="4169170981" sldId="335"/>
        </pc:sldMkLst>
        <pc:spChg chg="mod">
          <ac:chgData name="Bill Lawrence" userId="6aa7cee977b8e661" providerId="LiveId" clId="{D5D5207E-53F7-4EEE-A417-30227B990D6F}" dt="2019-06-08T20:29:20.976" v="12229" actId="20577"/>
          <ac:spMkLst>
            <pc:docMk/>
            <pc:sldMk cId="4169170981" sldId="335"/>
            <ac:spMk id="3" creationId="{4835FE92-0760-4277-8F41-34EE97CC7D74}"/>
          </ac:spMkLst>
        </pc:spChg>
        <pc:spChg chg="mod">
          <ac:chgData name="Bill Lawrence" userId="6aa7cee977b8e661" providerId="LiveId" clId="{D5D5207E-53F7-4EEE-A417-30227B990D6F}" dt="2019-06-22T09:13:51.982" v="12504" actId="6549"/>
          <ac:spMkLst>
            <pc:docMk/>
            <pc:sldMk cId="4169170981" sldId="335"/>
            <ac:spMk id="10" creationId="{6594DECA-BFB7-401D-9AFE-A18F3A27DB3E}"/>
          </ac:spMkLst>
        </pc:spChg>
      </pc:sldChg>
      <pc:sldChg chg="modSp add ord">
        <pc:chgData name="Bill Lawrence" userId="6aa7cee977b8e661" providerId="LiveId" clId="{D5D5207E-53F7-4EEE-A417-30227B990D6F}" dt="2019-06-22T20:28:52.553" v="13916" actId="6549"/>
        <pc:sldMkLst>
          <pc:docMk/>
          <pc:sldMk cId="425527868" sldId="336"/>
        </pc:sldMkLst>
        <pc:spChg chg="mod">
          <ac:chgData name="Bill Lawrence" userId="6aa7cee977b8e661" providerId="LiveId" clId="{D5D5207E-53F7-4EEE-A417-30227B990D6F}" dt="2019-06-22T20:28:52.553" v="13916" actId="6549"/>
          <ac:spMkLst>
            <pc:docMk/>
            <pc:sldMk cId="425527868" sldId="336"/>
            <ac:spMk id="8" creationId="{89FC0518-1B8F-480F-80C7-1F8D9003FE5F}"/>
          </ac:spMkLst>
        </pc:spChg>
        <pc:spChg chg="mod">
          <ac:chgData name="Bill Lawrence" userId="6aa7cee977b8e661" providerId="LiveId" clId="{D5D5207E-53F7-4EEE-A417-30227B990D6F}" dt="2019-06-22T08:59:30.418" v="12342" actId="20577"/>
          <ac:spMkLst>
            <pc:docMk/>
            <pc:sldMk cId="425527868" sldId="336"/>
            <ac:spMk id="10" creationId="{6594DECA-BFB7-401D-9AFE-A18F3A27DB3E}"/>
          </ac:spMkLst>
        </pc:spChg>
      </pc:sldChg>
      <pc:sldChg chg="add del">
        <pc:chgData name="Bill Lawrence" userId="6aa7cee977b8e661" providerId="LiveId" clId="{D5D5207E-53F7-4EEE-A417-30227B990D6F}" dt="2019-06-22T20:21:03.137" v="13471" actId="2696"/>
        <pc:sldMkLst>
          <pc:docMk/>
          <pc:sldMk cId="1275384109" sldId="337"/>
        </pc:sldMkLst>
      </pc:sldChg>
      <pc:sldChg chg="addSp delSp modSp add">
        <pc:chgData name="Bill Lawrence" userId="6aa7cee977b8e661" providerId="LiveId" clId="{D5D5207E-53F7-4EEE-A417-30227B990D6F}" dt="2019-06-22T20:27:06.997" v="13914" actId="20577"/>
        <pc:sldMkLst>
          <pc:docMk/>
          <pc:sldMk cId="2549804889" sldId="338"/>
        </pc:sldMkLst>
        <pc:spChg chg="mod">
          <ac:chgData name="Bill Lawrence" userId="6aa7cee977b8e661" providerId="LiveId" clId="{D5D5207E-53F7-4EEE-A417-30227B990D6F}" dt="2019-06-22T20:21:23.135" v="13473" actId="20577"/>
          <ac:spMkLst>
            <pc:docMk/>
            <pc:sldMk cId="2549804889" sldId="338"/>
            <ac:spMk id="3" creationId="{4835FE92-0760-4277-8F41-34EE97CC7D74}"/>
          </ac:spMkLst>
        </pc:spChg>
        <pc:spChg chg="mod">
          <ac:chgData name="Bill Lawrence" userId="6aa7cee977b8e661" providerId="LiveId" clId="{D5D5207E-53F7-4EEE-A417-30227B990D6F}" dt="2019-06-22T20:27:06.997" v="13914" actId="20577"/>
          <ac:spMkLst>
            <pc:docMk/>
            <pc:sldMk cId="2549804889" sldId="338"/>
            <ac:spMk id="8" creationId="{B2DBCBD7-0F04-47B3-9810-A3A1F331B250}"/>
          </ac:spMkLst>
        </pc:spChg>
        <pc:picChg chg="del">
          <ac:chgData name="Bill Lawrence" userId="6aa7cee977b8e661" providerId="LiveId" clId="{D5D5207E-53F7-4EEE-A417-30227B990D6F}" dt="2019-06-22T20:21:34.172" v="13474" actId="478"/>
          <ac:picMkLst>
            <pc:docMk/>
            <pc:sldMk cId="2549804889" sldId="338"/>
            <ac:picMk id="5" creationId="{9D1D1C75-C909-41C1-9FA7-E1EB7D0992A5}"/>
          </ac:picMkLst>
        </pc:picChg>
        <pc:picChg chg="add mod">
          <ac:chgData name="Bill Lawrence" userId="6aa7cee977b8e661" providerId="LiveId" clId="{D5D5207E-53F7-4EEE-A417-30227B990D6F}" dt="2019-06-22T20:22:14.542" v="13479" actId="14100"/>
          <ac:picMkLst>
            <pc:docMk/>
            <pc:sldMk cId="2549804889" sldId="338"/>
            <ac:picMk id="6" creationId="{24B0BEE1-264F-49FE-8915-C0A06AAC3A07}"/>
          </ac:picMkLst>
        </pc:picChg>
      </pc:sldChg>
    </pc:docChg>
  </pc:docChgLst>
  <pc:docChgLst>
    <pc:chgData name="Bill Lawrence" userId="6aa7cee977b8e661" providerId="LiveId" clId="{F0825AC9-57B0-4F4A-B228-BB07E85B2150}"/>
    <pc:docChg chg="modSld">
      <pc:chgData name="Bill Lawrence" userId="6aa7cee977b8e661" providerId="LiveId" clId="{F0825AC9-57B0-4F4A-B228-BB07E85B2150}" dt="2021-03-17T21:50:12.515" v="14"/>
      <pc:docMkLst>
        <pc:docMk/>
      </pc:docMkLst>
      <pc:sldChg chg="addSp delSp mod">
        <pc:chgData name="Bill Lawrence" userId="6aa7cee977b8e661" providerId="LiveId" clId="{F0825AC9-57B0-4F4A-B228-BB07E85B2150}" dt="2021-03-17T17:44:03.357" v="13"/>
        <pc:sldMkLst>
          <pc:docMk/>
          <pc:sldMk cId="0" sldId="285"/>
        </pc:sldMkLst>
        <pc:inkChg chg="add del">
          <ac:chgData name="Bill Lawrence" userId="6aa7cee977b8e661" providerId="LiveId" clId="{F0825AC9-57B0-4F4A-B228-BB07E85B2150}" dt="2021-03-17T17:42:21.369" v="9"/>
          <ac:inkMkLst>
            <pc:docMk/>
            <pc:sldMk cId="0" sldId="285"/>
            <ac:inkMk id="3" creationId="{86198E03-8CBC-4855-8761-C35D74B872E0}"/>
          </ac:inkMkLst>
        </pc:inkChg>
        <pc:inkChg chg="add del">
          <ac:chgData name="Bill Lawrence" userId="6aa7cee977b8e661" providerId="LiveId" clId="{F0825AC9-57B0-4F4A-B228-BB07E85B2150}" dt="2021-03-17T16:50:05.441" v="1"/>
          <ac:inkMkLst>
            <pc:docMk/>
            <pc:sldMk cId="0" sldId="285"/>
            <ac:inkMk id="3" creationId="{ECDB055D-2551-45C1-816D-04E39F5310B3}"/>
          </ac:inkMkLst>
        </pc:inkChg>
        <pc:inkChg chg="add del">
          <ac:chgData name="Bill Lawrence" userId="6aa7cee977b8e661" providerId="LiveId" clId="{F0825AC9-57B0-4F4A-B228-BB07E85B2150}" dt="2021-03-17T17:44:03.357" v="13"/>
          <ac:inkMkLst>
            <pc:docMk/>
            <pc:sldMk cId="0" sldId="285"/>
            <ac:inkMk id="4" creationId="{07CD5D48-8329-4807-9CED-9A7A228734D2}"/>
          </ac:inkMkLst>
        </pc:inkChg>
        <pc:inkChg chg="add del">
          <ac:chgData name="Bill Lawrence" userId="6aa7cee977b8e661" providerId="LiveId" clId="{F0825AC9-57B0-4F4A-B228-BB07E85B2150}" dt="2021-03-17T16:50:11.276" v="3"/>
          <ac:inkMkLst>
            <pc:docMk/>
            <pc:sldMk cId="0" sldId="285"/>
            <ac:inkMk id="4" creationId="{D8EF5749-53FD-4CEA-AA7F-71763178C679}"/>
          </ac:inkMkLst>
        </pc:inkChg>
        <pc:inkChg chg="add del">
          <ac:chgData name="Bill Lawrence" userId="6aa7cee977b8e661" providerId="LiveId" clId="{F0825AC9-57B0-4F4A-B228-BB07E85B2150}" dt="2021-03-17T16:59:06.208" v="5"/>
          <ac:inkMkLst>
            <pc:docMk/>
            <pc:sldMk cId="0" sldId="285"/>
            <ac:inkMk id="5" creationId="{45D7C6C1-F1B7-4F8D-9DDD-1CEB95C4C122}"/>
          </ac:inkMkLst>
        </pc:inkChg>
        <pc:inkChg chg="add del">
          <ac:chgData name="Bill Lawrence" userId="6aa7cee977b8e661" providerId="LiveId" clId="{F0825AC9-57B0-4F4A-B228-BB07E85B2150}" dt="2021-03-17T17:44:01.075" v="12"/>
          <ac:inkMkLst>
            <pc:docMk/>
            <pc:sldMk cId="0" sldId="285"/>
            <ac:inkMk id="5" creationId="{D4148F81-D058-4026-8490-8E54FC57DA37}"/>
          </ac:inkMkLst>
        </pc:inkChg>
        <pc:inkChg chg="add del">
          <ac:chgData name="Bill Lawrence" userId="6aa7cee977b8e661" providerId="LiveId" clId="{F0825AC9-57B0-4F4A-B228-BB07E85B2150}" dt="2021-03-17T16:59:52.758" v="7"/>
          <ac:inkMkLst>
            <pc:docMk/>
            <pc:sldMk cId="0" sldId="285"/>
            <ac:inkMk id="7" creationId="{B39F5180-64A5-4BC5-A5B0-926AB466B352}"/>
          </ac:inkMkLst>
        </pc:inkChg>
      </pc:sldChg>
      <pc:sldChg chg="modSp mod">
        <pc:chgData name="Bill Lawrence" userId="6aa7cee977b8e661" providerId="LiveId" clId="{F0825AC9-57B0-4F4A-B228-BB07E85B2150}" dt="2021-03-17T21:50:12.515" v="14"/>
        <pc:sldMkLst>
          <pc:docMk/>
          <pc:sldMk cId="1303968179" sldId="334"/>
        </pc:sldMkLst>
        <pc:spChg chg="mod">
          <ac:chgData name="Bill Lawrence" userId="6aa7cee977b8e661" providerId="LiveId" clId="{F0825AC9-57B0-4F4A-B228-BB07E85B2150}" dt="2021-03-17T21:50:12.515" v="14"/>
          <ac:spMkLst>
            <pc:docMk/>
            <pc:sldMk cId="1303968179" sldId="334"/>
            <ac:spMk id="9" creationId="{C666D92C-0AE8-49A2-ACA3-CFCBF725DFA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20:39:49.943"/>
    </inkml:context>
    <inkml:brush xml:id="br0">
      <inkml:brushProperty name="width" value="0.2" units="cm"/>
      <inkml:brushProperty name="height" value="0.2" units="cm"/>
    </inkml:brush>
  </inkml:definitions>
  <inkml:trace contextRef="#ctx0" brushRef="#br0">4421 1697 3712,'-4'-6'623,"3"5"-489,1 0 0,-1 0 1,0 0-1,1 0 0,-1 0 0,1 0 0,-1-1 1,1 1-1,-1 0 0,1 0 0,0 0 1,0-1-1,0 0-134,0 1 1472,5-18-1238,2-11-396,-1 0 0,-2 0 0,-1-1-1,-2 0 1,-1-5 162,0 18-7,-2 0 0,0 1 0,-1-1 0,-1 0 0,-1 1 0,0 0 0,-2 0 0,1 0 0,-7-10 7,12 26 6,-9-18 89,0 2-1,-1-1 0,-1 1 1,-13-13-95,-90-105 264,63 74-166,-12-21-24,-23-42-74,39 52 230,-4 3 0,-26-26-230,38 50 118,18 20 71,0 1 0,-2 0 0,-1 2 0,-22-16-189,-7 4 77,-1 2-1,-1 3 0,-2 2 0,-1 3 0,0 2 1,-2 3-1,-20-2-76,-275-59 21,238 55 75,-2 4 0,0 6 0,0 5 0,-9 5-96,74 7 36,1 3 0,-1 2-1,-34 10-35,77-15 0,-497 112-64,371-74 32,1 6 0,-79 41 32,151-55-14,1 3 1,1 2 0,2 4-1,2 2 1,2 2 0,3 3-1,1 3 1,2 2 13,-22 26-43,3 3 0,-2 11 43,48-58-14,1 1 0,2 1 0,1 0-1,2 2 1,2 0 0,-9 33 14,12-19-10,2 0-1,2 1 0,3 0 1,2 1-1,2-1 0,3 1 1,2-1-1,2 1 0,3-1 1,2-1-1,3 1 0,18 48 11,61 133-97,-64-167 88,7 13-7,3-2 0,4-1 0,3-2 0,3-3 0,3-1 0,4-3 0,2-3 0,17 12 16,107 90 0,-140-134 0,2-1 0,2-3 0,29 15 0,52 21-32,2-5 0,2-6 0,3-6 0,77 16 32,-123-43-19,0-5 1,1-2 0,0-5 0,1-4-1,0-3 1,0-5 0,76-11 18,5-11-7,14-11 7,-115 19 28,-1-3 1,0-4-1,-2-2 0,5-6-28,-3-1 22,-2-4-1,-1-2 0,-2-4 1,-2-2-1,-2-2 0,3-8-21,-5-1 45,-2-3 0,-3-2 0,-2-2 1,-4-3-1,-2-1 0,-3-2 0,-3-2 0,-3-2 0,10-33-45,-26 54-4,37-108-54,-46 127 14,-2-1 1,-1 0 0,2-30 43,-9 49-166,0 0 0,0 0 0,-1 0 0,-1 0 0,-1 0 0,0 0 0,0 0 0,-1 1 0,-1 0 1,0 0-1,-1 0 0,-1 0 0,0 1 0,0 0 0,-1 0 0,-1 1 0,0 0 0,-1 0 166,-35-31-1173</inkml:trace>
  <inkml:trace contextRef="#ctx0" brushRef="#br0" timeOffset="1684.3">7542 537 3328,'-5'-23'422,"-1"-12"1759,-10-25-2181,13 47 206,-2 1 0,0 0 0,0 1 1,-1-1-1,-1 1 0,-6-10-206,-2 4 0,0 0 0,0 1 0,-2 0 0,0 2 0,0 0 0,-2 0 0,1 2 0,-2 1 0,0 0 0,-16-6 0,-20-5 0,-1 3 0,0 2 0,-30-4 0,9 6 74,1 4 1,-1 3 0,-3 3-75,-238 4 288,166 7-78,1 6-1,0 8 1,1 6 0,1 6 0,2 8-1,-61 27-209,146-43 9,2 2-1,0 3 0,3 3 0,0 2 0,2 2 0,2 3 0,-31 30-8,50-38 9,2 2-1,1 0 1,2 3-1,1 0 0,2 2 1,1 1-1,3 1 1,1 1-1,1 1 0,3 1 1,-4 16-9,0 19 0,3 1 0,4 1 0,3 0 0,3 0 0,3 66 0,7-46 0,5 0 0,4 0 0,4-2 0,17 52 0,-19-105 16,2 0 0,2 0 0,2-2 0,2 0 0,1-1 0,3-1-1,1-1-15,17 19 31,2-1 0,3-3 0,2-1-1,12 6-30,-18-21 5,1-1-1,2-3 0,2-2 0,0-2 1,45 20-5,-25-19 1,2-3 0,0-3 1,2-3-1,16 1-1,20-1-1,2-4-1,62 1 2,2-10-2,44-7 2,-132-5 59,0-4 1,0-4-1,-1-3 0,0-5 1,-1-2-1,-1-5 1,3-4-60,-33 8 43,0-3 1,-1-1 0,-2-3-1,-1-2 1,-1-2 0,-1-2-1,-2-3 1,-2-1-1,-2-2 1,-1-1 0,0-5-44,-6 1 49,-1-2 0,-3-1 1,-2-2-1,-2 0 0,-2-2 1,-2 0-1,-3-2 0,4-20-49,-2-12 83,-4-2 0,-3 1-1,-4-2 1,-2-86-83,-7 36-149,-7-1-1,-10-45 150,8 125-71,-3 0 0,-3 1 0,-2 0 0,-3 1 0,-2 1 0,-17-31 71,25 62-160,-1 1 0,-1 1 0,-1 0 0,-1 1 0,-2 1 0,0 0 0,-1 2 0,-1 0 0,0 1 0,-2 2 0,0 0 0,-1 1 0,-1 1 0,0 2 0,-1 0 0,-5 0 160,-21-5-1280,-29-4 1280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20:40:00.862"/>
    </inkml:context>
    <inkml:brush xml:id="br0">
      <inkml:brushProperty name="width" value="0.2" units="cm"/>
      <inkml:brushProperty name="height" value="0.2" units="cm"/>
    </inkml:brush>
  </inkml:definitions>
  <inkml:trace contextRef="#ctx0" brushRef="#br0">740 492 3968,'-3'-1'215,"1"1"0,0-1 0,0 1 0,0-1-1,0 0 1,0 0 0,0 0 0,0 0 0,-2-1-215,-11-6 5234,15 8-5192,-1 0 1,0 0 0,1 0-1,-1 0 1,0 0-1,1 0 1,-1 0 0,1 0-1,-1 0 1,0 0-1,1 1 1,-1-1 0,1 0-1,-1 0 1,1 1 0,-1-1-1,0 1 1,1-1-1,0 0 1,-1 1 0,1-1-1,-1 1 1,1-1-1,-1 1 1,1-1 0,0 1-1,-1 0-42,-11 19-51,8-12 360,-3 2-163,2 1 1,0 0 0,0 0 0,1 0 0,0 1 0,0 4-147,-14 75 290,7-28-160,-7 44 279,4 1-409,4-25 103,9-81-105,-5 67-379,6-63 123,0 0 0,0-1 0,1 1-1,-1-1 1,2 1 0,-1-1-1,0 1 1,1-1 0,0 1 0,2 2 258,6 3-1664,5-3-128</inkml:trace>
  <inkml:trace contextRef="#ctx0" brushRef="#br0" timeOffset="554.23">855 208 3200,'-8'-12'640,"1"-1"0,1-1 0,0 1 0,1-1 0,0 0 0,-2-15-640,6 24 37,-1 0 1,0-1 0,0 1-1,-1 0 1,1 1-1,-1-1 1,0 0 0,-1 1-1,1 0 1,-1 0-1,1 0 1,-1 0 0,-1 0-1,1 1 1,0-1-1,-1 1 1,0 1 0,1-1-1,-6-2-37,4 3 37,0-1 0,-1 1-1,1 0 1,-1 1 0,0-1-1,1 1 1,-1 1 0,0-1-1,0 1 1,1 0 0,-1 1-1,0-1 1,0 1 0,1 1-1,-1-1 1,-1 2-37,-14 6 167,0 1 0,1 0 0,0 2-1,1 1 1,1 0 0,0 1 0,1 1 0,0 1-1,-15 18-166,-1 5 190,2 2 0,2 1 0,1 1 0,-1 8-190,-6 19 130,3 3-1,-17 53-129,22-52 19,5-15-19,3 0 0,2 1 0,3 1 0,3 0 0,-2 36 0,10-51 13,2 0 0,2 0 1,1 0-1,3 0 0,2 0 1,2 0-1,1-1 0,15 38-13,-20-71 0,0-1 0,1 0 0,1 0 0,0 0 0,0-1 0,1 0 0,0 0 0,1-1 0,0 1 0,0-2 0,1 1 0,0-1 0,1-1 0,0 0 0,0 0 0,0-1 0,1 0 0,0-1 0,0 0 0,0 0 0,1-2 0,0 1 0,0-1 0,2-1 0,9 2-28,1-2 0,-1-1 0,1-1 0,-1-1 0,0 0 0,1-2 0,-1-1 0,0-1 0,0-1 0,-1-1 0,0-1 0,0 0 0,-1-2 0,0-1 1,9-6 27,12-9-73,-2-3 1,-1 0 0,-1-3 0,-2-1-1,-1-2 1,26-34 72,-40 43 7,-2 0-1,-1-1 1,-1 0 0,-1-2 0,-2 0-1,-1-1 1,-1 0 0,-1-1 0,-2 0-1,-1 0 1,-2-1 0,-1 0 0,-1-1-1,-2 1 1,-1-1 0,-2 1 0,-1 0-1,-1-1 1,-3-5-7,0 4-16,0-1 0,-2 2 0,-2-1-1,-6-14 17,11 38-55,1 0 0,-1 0-1,-1 0 1,0 0-1,0 1 1,-1 0-1,0 0 1,-1 1 0,0 0-1,0 0 1,-1 1-1,1 0 1,-2 0-1,1 1 1,-7-3 55,-2 0-270,1 1 1,-1 0-1,-1 1 1,1 1-1,-1 1 1,0 0-1,-1 2 1,1 0-1,-1 1 0,1 1 1,-15 2 269,-55 10-1280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20:40:03.007"/>
    </inkml:context>
    <inkml:brush xml:id="br0">
      <inkml:brushProperty name="width" value="0.2" units="cm"/>
      <inkml:brushProperty name="height" value="0.2" units="cm"/>
    </inkml:brush>
  </inkml:definitions>
  <inkml:trace contextRef="#ctx0" brushRef="#br0">1155 793 4224,'-5'2'407,"-1"-2"0,0 1 0,0-1 0,0 0 0,0 0 0,1-1 0,-1 1 0,-6-3-407,10 2 156,-1 0 0,0 0 0,1 0 0,-1-1 1,1 1-1,0-1 0,-1 1 0,1-1 0,0 0 0,0 0 0,0 0 0,0 0 1,0-1-1,1 1 0,-1 0 0,1-1 0,-1 1 0,1-1 0,0 0 0,0 0-156,-2-3 141,1 0 1,0 0-1,0-1 0,0 1 0,1-1 0,0 0 0,0 0-141,1 4 65,0 0 0,0 0 0,0 0 0,1 0 0,-1 0 0,1 0-1,0 0 1,0 0 0,0 0 0,0 1 0,1-1 0,-1 0 0,1 1-1,0-1 1,-1 1 0,1 0 0,1-2-65,27-23 186,0 0 1,2 2-1,1 1 0,30-16-186,-57 36 2,20-12-24,1 2 1,0 0 0,28-9 21,-37 17-11,0 0 0,1 1 1,0 1-1,-1 1 0,1 1 1,16 0 10,-32 1-5,0 1 1,0 0 0,-1 0 0,1 1 0,0-1 0,0 1 0,-1-1 0,1 1-1,0 0 1,0 0 0,-1 0 0,1 0 0,-1 0 0,1 1 0,-1-1 0,0 1-1,0 0 1,1 0 0,-1-1 0,0 1 0,0 1 0,-1-1 0,1 0 0,0 0-1,-1 1 1,1-1 0,-1 1 0,0-1 0,0 1 0,0-1 0,0 2 4,0 1-9,0 1 1,0 0-1,-1 0 0,0 0 1,0 0-1,0-1 1,-1 1-1,0 0 1,0 0-1,-1-1 1,1 1-1,-1 0 1,0-1-1,-1 0 1,1 1 8,-10 15 6,0-1 1,0 0-1,-2-1 1,-1 0-1,0-1 1,-1-1 0,-4 1-7,-34 30 69,-41 26-69,23-18 13,15-10 5,-3 4 37,-3-3 0,-18 8-55,67-47-1,-3 1 1,1 1 0,0 0 0,1 2 0,0-1 1,1 2-1,-7 7 0,20-19-2,1 0 0,-1 0 0,1 0 0,-1 0 0,1 0 0,-1 0 1,1 0-1,-1 0 0,1 0 0,0 1 0,0-1 0,0 0 0,0 0 1,0 0-1,0 0 0,0 0 0,0 0 0,0 0 0,0 1 0,0-1 1,1 0-1,-1 0 0,0 0 0,1 0 0,-1 0 0,1 0 0,-1 0 1,1 0-1,0 0 0,-1 0 0,1-1 0,0 1 0,0 0 0,-1 0 0,1-1 1,0 1-1,0 0 0,0-1 0,0 1 0,1 0 2,6 4-38,0 0 0,0 0 0,1-1 0,5 2 38,-11-5-8,62 24 1,2-4 0,0-2 0,27 2 7,-44-11-543,0-2 0,0-2 1,0-2-1,9-3 543,-21-2-594,0-1 0,0-3 0,0 0 0,-1-3-1,34-11 595,11-10-1621,-3-7 64</inkml:trace>
  <inkml:trace contextRef="#ctx0" brushRef="#br0" timeOffset="542.5">2330 375 3968,'-26'-29'800,"1"-2"0,-7-14-800,-18-23 2666,37 53-2623,0 1-1,-1 0 1,-1 1-1,0 0 1,-1 1-1,0 1 1,-1 1-1,0 0 1,-1 1-1,1 1 1,-2 0-1,1 2 1,-9-2-43,-34-7 100,-1 2 0,-1 4 1,-35-1-101,45 7 50,-1 3 0,1 2 1,-1 2-1,1 2 0,0 3 0,1 2 1,-3 4-51,-79 25 144,2 7 0,-13 12-144,49-16-32,2 4 0,-52 37 32,9 5-64,-38 38 64,150-108 6,1 1-1,1 1 1,0 1 0,-9 14-6,25-27 10,0 0 0,0 1-1,1 0 1,0 0 0,1 0-1,0 1 1,1 0 0,0 0-1,0 0 1,1 0 0,1 0-1,0 1 1,0 11-10,2-16 11,0 1 0,1 0 0,0 0 0,1 0 0,-1-1-1,2 1 1,-1-1 0,1 1 0,0-1 0,0 0 0,1 0 0,4 6-11,6 6 33,1 0 1,0-1-1,9 7-33,-21-22 4,36 34 48,2-1 0,1-2 0,2-1 1,1-3-1,1-2 0,10 3-52,28 11 59,1-5 0,2-3 0,14 0-59,-34-14 16,2-3 0,0-3-1,1-3 1,0-3 0,0-3-1,0-3 1,1-4 0,-1-2-1,0-4 1,0-2 0,37-12-16,-50 7 62,-1-3 0,-1-1 1,0-4-1,-2-1 0,-1-3 1,-1-2-1,-1-2 0,-2-3 1,-1-1-1,-2-2 1,-1-3-1,-2-1 0,-2-2 1,-2-3-63,-7 7 58,-2-2 1,-3-1 0,0-1 0,-3-1 0,4-15-59,-14 27-72,-1 0 1,-2 0-1,-2-1 1,0-1 0,-3 1-1,0-1 1,-3 0-1,0-4 72,-2 25-180,0 0 1,-1 0-1,-1-1 0,0 1 0,-2-3 180,3 10-93,-1 1-1,0-1 1,-1 0 0,0 1 0,1 0-1,-2 0 1,1 0 0,-1 0-1,1 0 1,-1 1 0,0-1 0,-1 1-1,0 0 94,-5-4-238,0 1 0,0 0 0,-1 1 0,0 1-1,-1-1 1,-9-2 238,-21-5-1429,-27-5 1429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17:23:09.420"/>
    </inkml:context>
    <inkml:brush xml:id="br0">
      <inkml:brushProperty name="width" value="0.2" units="cm"/>
      <inkml:brushProperty name="height" value="0.2" units="cm"/>
    </inkml:brush>
  </inkml:definitions>
  <inkml:trace contextRef="#ctx0" brushRef="#br0">293 4663 3200,'-4'11'399,"2"-5"121,0 0 1,-1 0 0,1 0-1,-1-1 1,0 1 0,0-1 0,-1 0-1,0 0 1,0 0 0,0-1-1,0 1 1,-1-1 0,-1 1-521,6-4 39,-1-1 1,0 0 0,1 1-1,-1-1 1,0 0 0,1 0-1,-1 0 1,0 0-1,0 1 1,1-1 0,-1 0-1,0 0 1,0 0 0,1 0-1,-1-1 1,0 1 0,1 0-1,-1 0 1,0 0 0,1 0-1,-1-1 1,0 1 0,1 0-1,-1-1 1,0 1-1,1-1 1,-1 1 0,1 0-1,-1-1 1,1 1 0,-1-1-1,1 0 1,-1 1 0,1-1-1,-1 1 1,1-1 0,0 0-1,-1 1 1,1-1-1,0 0 1,0 0-40,-11-31 1108,10 28-1047,-10-46 1204,0-10-1265,4 15 399,-12-39-399,13 64 14,-9-28-6,-5-42-8,-34-297-107,30 211 211,-5-53-6,24 161-71,2 0 0,5-28-27,-1 72 4,25-338 63,-14 265-49,4 0 0,21-64-18,14-28 0,33-119 0,37-61 0,-67 215 0,2-33 0,-4 1-22,28-55 22,-49 151-53,-3-2 0,1-26 53,33-140-187,-44 193 78,4 2-1,28-58 110,-45 111-19,0 1 0,0 0 0,1 0 0,0 1-1,0 0 1,1 0 0,7-7 19,-11 13-153,0 0 0,0-1 0,0 1 0,1 0-1,-1 0 1,0 0 0,1 1 0,0-1 0,-1 1 0,2 0 153,-2 0-323,0 1 0,-1 0 1,1-1-1,0 1 0,-1 0 0,1 1 1,0-1-1,0 0 0,-1 1 0,1 0 1,-1-1-1,1 1 0,-1 0 0,1 0 1,1 2 322,7 5-1792</inkml:trace>
  <inkml:trace contextRef="#ctx0" brushRef="#br0" timeOffset="568.91">418 638 3968,'-3'1'343,"0"1"0,-1-1-1,1 0 1,-1 0 0,1 0 0,-1 0 0,1 0 0,-1-1 0,-1 0-343,-14 1 3873,17-1-3110,1 0-733,1-1-1,0 1 0,0 0 0,0 0 0,-1 0 1,1 0-1,0-1 0,0 1 0,0 0 1,-1 0-1,1 0 0,0-1 0,0 1 1,0 0-1,0 0 0,0-1 0,-1 1 0,1 0 1,0 0-1,0-1 0,0 1 0,0 0 1,0-1-1,0 1 0,0 0 0,0 0 0,0-1 1,0 1-1,0 0 0,0-1 0,0 1 1,0 0-1,0 0 0,1-1-29,3-19 300,-2 13-165,0-1 0,1 1 1,1-1-1,2-5-135,71-84 832,-2-5-235,6 3-597,-65 79-10,-2-2 1,10-16 9,-16 22-13,2 1 1,0 0-1,0 0 1,1 1-1,1 1 1,1 0 0,0 0 12,-7 8-6,1 2 1,-1-1 0,0 1-1,1 0 1,0 0 0,0 1-1,-1 0 1,1 0 0,1 1-1,-1 0 1,0 0 0,6 0 5,6 1-16,0 0 0,-1 1 0,1 2 0,7 1 16,-21-3 3,1 1 1,0 0-1,0 1 1,-1 0-1,0-1 1,1 2-1,-1-1 1,0 1-1,0-1 1,-1 1-1,1 1 1,-1-1-1,0 1 1,0-1 0,-1 1-1,1 0 1,-1 0-1,0 1 1,0-1-1,-1 1 1,1 0-4,7 19 3,-1 1 0,-1 0 0,-1 0 0,-1 2-3,-6-27-1,19 109-1813,4 83 1814,-1 0-2602,-3-76 789</inkml:trace>
  <inkml:trace contextRef="#ctx0" brushRef="#br0" timeOffset="3616.72">953 4552 3072,'-27'-16'3111,"23"15"-2513,0-1 0,0 0 0,0 0 0,0-1-1,0 1 1,-2-3-598,1 1 98,1 0-1,0-1 0,0 1 0,1-1 1,-1 0-1,1 0 0,0 0 0,0 0 1,1-1-1,0 1 0,0-1 0,0 1 1,0-1-1,1 0 0,0 0 0,0 0 1,1 0-1,-1 0 0,1 1 0,1-1 1,-1 0-1,1 0 0,0 0 0,0 0 1,1 0-1,0 1 0,0-1 0,0 1 1,0-1-1,1 1 0,0 0 0,0 0 1,1 0-1,1-2-97,-2 4 16,1 0-1,0 0 1,0 1-1,0-1 1,0 1-1,0-1 1,1 1 0,-1 1-1,1-1 1,-1 1-1,1-1 1,-1 1 0,1 1-1,0-1 1,0 1-1,-1-1 1,1 2 0,0-1-1,0 0 1,-1 1-1,1 0 1,0 0 0,-1 0-1,1 1 1,1 0-16,2 1-1,0 0 1,0 0-1,0 1 1,-1 0-1,1 0 1,-1 1 0,0-1-1,-1 2 1,1-1-1,-1 1 1,0 0-1,0 0 1,3 7 0,-3-3 28,0 0 1,-1 0-1,0 1 1,-1 0-1,-1 0 1,1 0-1,-2 1 0,1-1 1,-2 1-1,1-1 1,-2 1-1,1-1 1,-2 1-1,0 0 1,0-1-1,-1 1 0,0-1 1,-2 5-29,-7 23 52,-2-1 0,-2 0-1,-1-2 1,-2 1 0,-1-2 0,-2-1 0,-17 21-52,17-30 2,-7 7-85,27-30 66,-1 0 1,1 0 0,0 0-1,-1 1 1,1-1 0,0 1-1,1-1 1,-1 1-1,0-1 1,1 1 0,-1-1-1,1 3 17,20-18-256,-8 5 290,-1 1-1,1 0 0,0 1 1,1 0-1,0 1 0,-1 0 1,2 1-1,-1 0 0,0 1 1,1 1-1,-1 0 0,1 1 1,0 1-1,0 0 0,-1 0 1,12 3-34,-7 0 91,192 20 567,-170-21-557,1-1-1,0-3 1,-1-1 0,9-3-101,-4-1-2134,-1-3 1,0-2 0,20-8 2133,-37 9-1920</inkml:trace>
  <inkml:trace contextRef="#ctx0" brushRef="#br0" timeOffset="4516.46">1272 3880 2304,'2'-4'207,"0"0"1,-1 1-1,1-2 0,-1 1 1,0 0-1,0 0 1,-1 0-1,1 0 0,-1-1 1,0-3-208,0 6 144,-1 0 1,1 0-1,-1 0 1,0 0-1,1 0 1,-1 0-1,0 0 1,0 0-1,0 0 1,-1 1-1,1-1 1,0 0-1,-1 1 1,1-1-1,-1 1 1,1-1-1,-1 1 1,0 0-1,0 0 1,1 0-1,-1 0 1,0 0-1,-1 0-144,1-1 74,-5-2 134,0 1 0,0-1 0,0 1 0,-1 1 0,1-1 1,-1 1-1,1 1 0,-1-1 0,0 1 0,-6 0-208,1 1 212,-4-1-99,-1 1 0,1 1 0,0 1 0,0 0-1,0 1 1,0 1 0,-11 4-113,8 0 7,2 2-1,-1 0 0,1 1 0,-15 12-6,-18 12-3,13-9-35,2 2 1,1 2 0,-3 5 37,-3 2-38,13-10-6,0 1-1,2 1 0,1 2 0,1 0 0,2 1 1,1 2-1,-6 14 45,13-19 20,0 1 1,2 0 0,2 1-1,0 0 1,2 1-1,2 0 1,1 0 0,1 1-1,1 2-20,3-13 20,1 0 0,1 0 0,0 0 0,2-1-1,0 1 1,2-1 0,0 0 0,2 0 0,0-1-1,1 0 1,1 0 0,1-1 0,1-1 0,5 7-20,11 15 0,3-2 0,1 0 0,1-3 0,3 0 0,-15-16 0,2 0 0,0-2 0,1-1 0,0 0 0,2-2 0,0-1 0,13 4 0,0-4 18,0-1 1,1-2 0,0-2-1,0-2 1,0-2 0,1-1-1,0-2 1,25-3-19,-43 0 59,1-1 0,-1-1 0,0-1 0,-1-1 0,1-1 0,19-8-59,5-7 260,-1-2 1,23-16-261,-41 22 89,-1-2 1,-1 0-1,0-2 1,-2-1 0,0-1-1,-2-1 1,-1-1-1,-1 0 1,-1-2 0,-1 0-1,-2-2 1,0 1-1,-2-2 1,-2 0 0,2-10-90,-4 10 81,-2-1 0,-1 1 0,-2-1 0,-1-1 0,-1 1 0,-2-1 0,-1 1 0,-2-1 0,-1 1 0,-1 0 0,-2 0 0,-1 0 0,-2 0 1,-1 2-1,-12-26-81,1 8-96,-3 1 0,-2 0 0,-14-16 96,30 48-51,0 1 0,-1 1 1,-1 0-1,-1 0 0,0 1 1,0 0-1,-1 2 0,0-1 1,-1 2-1,0 0 0,-1 0 1,-5-1 50,0 3-325,1 1 1,-1 1 0,0 0 0,0 2-1,-1 0 1,1 2 0,-1 0 0,1 1-1,-1 2 1,1 0 0,0 1 0,-1 1-1,2 1 1,-1 1 0,-8 3 324,-47 25-1792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20:10:36.836"/>
    </inkml:context>
    <inkml:brush xml:id="br0">
      <inkml:brushProperty name="width" value="0.2" units="cm"/>
      <inkml:brushProperty name="height" value="0.2" units="cm"/>
    </inkml:brush>
  </inkml:definitions>
  <inkml:trace contextRef="#ctx0" brushRef="#br0">25 5467 3584,'-2'0'684,"0"1"-257,0-1-1,0 1 1,0-1-1,0 1 1,1 0-1,-1-1 1,0 1-1,0 0 1,1 0-1,-1 1-426,0 0 1437,4-9 774,5-8-1810,-1 0-1,-1 0 1,0 0-1,-1-1 1,0 1 0,-1-1-1,-1-3-400,4-15 268,-3 21-181,71-342 1293,-47 253-1036,5 1-1,22-46-343,-16 59 241,47-124 372,-21 14-202,-2 5 116,13-7-527,-32 96 0,97-223 0,-93 230 0,5 2 0,19-23 0,-18 40 0,-5 8 0,-2-5 0,43-92 0,-33 60 0,50-71 0,-10 43-64,6 6 0,88-86 64,68-78 0,-131 146 0,-77 95 0,3 3 0,1 1 0,3 4 0,12-6 0,107-63-52,-98 65-24,61-48 76,-106 67-2,-1-1-1,17-22 3,-20 20 13,2 1 1,18-13-14,18-10 29,17-15 48,84-50-77,-123 93-75,18-6 75,23-12-53,-66 32 57,159-84 120,-154 81-124,-28 22-954,0 1-1,0-1 1,-1 0-1,-3 7 955,-14 17-3989,10-17 1685</inkml:trace>
  <inkml:trace contextRef="#ctx0" brushRef="#br0" timeOffset="829.08">3065 340 3200,'-3'-8'1020,"1"1"1,-1 0-1,0 0 1,-1 0-1,1 1 0,-6-7-1020,6 11 137,0 0-1,-1 0 0,1 1 0,-1-1 0,1 1 1,-1 0-1,0 0 0,0 0 0,1 0 0,-1 1 1,0-1-1,0 1 0,-1 0-136,0 0 460,4 0-410,1 1 0,-1-1 0,1 0 0,-1 0 0,1 0 1,0 0-1,-1 0 0,1 0 0,-1 0 0,1-1 0,-1 1 0,1 0 0,-1 0 0,1 0 0,0 0 0,-1 0 0,1-1 1,-1 1-1,1 0 0,0 0 0,-1-1 0,1 1 0,0 0 0,-1-1 0,1 1 0,0 0 0,0-1 0,-1 1 1,1 0-1,0-1-50,0 1 18,0 0-3,0 0 1,0 0-1,0 0 0,0 0 0,0 0 0,0 0 1,0 0-1,0 0 0,0 0 0,0 0 1,0 0-1,0 0 0,0 0 0,0 0 1,0 0-1,0 0 0,0 0 0,0-1 0,0 1 1,0 0-1,0 0 0,0 0 0,0 0 1,0 0-1,0 0 0,0 0 0,0 0 1,0 0-1,0 0 0,0 0 0,0 0 0,0 0 1,0 0-1,0 0 0,0 0 0,0 0 1,0 0-1,0 0-15,17 2 299,10-4-201,-1-1 1,0-2 0,0-1 0,0-1-1,-1-1 1,8-4-99,51-14 176,115-31 314,57-30-490,-186 63 22,17 0-22,-78 22 5,-1 1 1,1 0 0,0 0 0,-1 1-1,2 1-5,1-1 78,-11-1-73,1 1 0,-1 0 0,1 0 0,-1 0 0,1 0 0,-1 0 0,1 0-1,-1 0 1,1 1 0,-1-1 0,0 0 0,1 0 0,-1 0 0,1 0 0,-1 1 0,1-1 0,-1 0 0,0 0-1,1 1 1,-1-1 0,1 0 0,-1 1 0,0-1 0,1 0 0,-1 1 0,0-1 0,0 0 0,1 1 0,-1-1 0,0 1-5,-3 14 142,-20 17 6,20-28-159,-45 63 245,3 3-234,-9 12 129,-26 48 127,-56 127-256,51-93 106,50-100-106,-135 242-107,164-295-109,-5 6-457,1 0-1,1 1 1,1 0-1,0 0 1,1 4 673,5-17-291,-16 44-3514,11-34 1757</inkml:trace>
  <inkml:trace contextRef="#ctx0" brushRef="#br0" timeOffset="1691.58">1134 5144 3968,'0'-1'67,"0"1"-1,0-1 1,0 1 0,0-1 0,0 1-1,0-1 1,0 1 0,0-1 0,0 1-1,0-1 1,0 1 0,0-1 0,1 1-1,-1-1 1,0 1 0,0-1 0,0 1-1,1-1 1,-1 1 0,0-1 0,1 1-1,-1-1 1,0 1 0,1 0 0,-1-1-1,0 1 1,1 0 0,-1-1 0,1 1-1,-1 0 1,1 0 0,-1-1 0,1 1-1,-1 0 1,1 0 0,-1 0 0,1 0-1,-1 0 1,1-1-67,1 1 447,-1-1-199,-1 1-1,0-1 0,1 1 0,-1-1 0,1 1 0,-1-1 0,0 0 0,1 1 0,-1-1 1,0 1-1,0-1 0,1 0 0,-1 1 0,0-1 0,0 1 0,0-1 0,0 0 0,0 0-247,0 1 8,0 0-1,1-1 0,-1 1 0,0 0 0,0 0 0,0 0 1,0 0-1,0-1 0,0 1 0,-1 0 0,1 0 0,0 0 1,0-1-1,0 1 0,0 0 0,0 0 0,0 0 0,0 0 0,0-1 1,0 1-1,0 0 0,-1 0 0,1 0 0,0 0 0,0 0 1,0-1-1,0 1 0,0 0 0,-1 0 0,1 0 0,0 0 1,0 0-1,0 0 0,0 0 0,-1 0 0,1 0 0,0 0 1,0 0-1,0 0 0,0 0 0,-1 0 0,1 0 0,0 0 1,0 0-1,0 0 0,-1 0 0,1 0 0,0 0 0,0 0 1,0 0-1,0 0 0,-1 0 0,1 0 0,0 0 0,0 0 1,0 0-1,0 0 0,-1 1 0,1-1 0,0 0 0,0 0 0,0 0 1,0 0-1,0 0 0,0 1 0,-1-1 0,1 0-7,-17 12 247,0 2 0,1 0 0,0 0 0,1 2 0,1 0-1,0 0 1,-6 12-247,-6 11 294,1 2-1,2 1 0,2 0 1,-16 46-294,-6 38 162,-44 147 60,81-234-442,5-37 82,1 1 1,0-1-1,0 0 1,0 0-1,0 0 1,0 1-1,0-1 1,1 0-1,-1 0 1,1 0-1,-1 0 0,1 0 1,0 0-1,0 0 1,0 1 137,5-1-1173</inkml:trace>
  <inkml:trace contextRef="#ctx0" brushRef="#br0" timeOffset="2483.29">1277 4864 4352,'-2'-5'481,"1"0"0,-1 0 0,1 0 0,0 0 1,1 0-1,-1-4-481,1 5 193,0 1 0,0-1 0,-1 1 0,1 0 0,-1-1-1,0 1 1,0 0 0,0-1 0,0 1 0,-1 0 0,1 0 0,-1 0 0,0 0 0,0 0 0,-2-2-193,-5-5 128,-1 1 0,-1 1 1,0-1-1,0 1 0,-1 1 0,0 0 0,0 1 0,0 0 1,-1 1-1,0 1 0,0 0 0,0 0 0,0 1 0,-1 1 1,-8-1-129,5 2 104,-1 1 1,1 0 0,-1 1-1,1 1 1,0 0 0,-1 1-1,1 1 1,0 1 0,1 1-1,-1 0 1,1 1 0,-6 4-105,-36 23 224,1 2 0,-32 29-224,-104 97 320,168-139-336,2 1 1,0 1 0,2 0 0,1 2-1,1 1 1,1 0 0,-13 29 15,26-46-12,-1 1-1,2 1 1,-1-1-1,2 0 1,0 1 0,0 0-1,1 0 1,1 0-1,0 0 1,1 2 12,1 11-33,2-1 0,0 0 0,2 0 0,6 21 33,61 183-43,29 49 43,-86-240 3,1 0 0,3-1 0,0-1 0,3-1-1,24 30-2,-30-44 13,2-1 0,0 0-1,2-2 1,0 0 0,1-1-1,0-1 1,1-1 0,1-1-1,19 8-12,-14-10 18,1-1 0,0-1 0,0-1 0,1-2 0,1-1 0,-1-1 0,3-1-18,-8-3 16,0 0 1,0-1-1,0-2 0,0 0 0,0-2 1,0 0-1,-1-2 0,23-8-16,3-6 56,-2-2-1,0-2 1,-1-2-1,-2-2 1,-1-1-1,-1-3 0,-2-2 1,-1-1-1,-2-2 1,4-7-56,-28 27 58,0 0-1,-1 0 1,0-1 0,-2-1 0,0 0-1,-1 0 1,-1-1 0,-1-1-1,-1 1 1,0-1 0,-2 0 0,0-1-1,-2 1 1,0-1 0,-1 0-1,-2 0 1,0-2-58,-4-15 52,-1 1-1,-1 0 1,-3 1-1,-1-1 1,-2 2 0,-1 0-1,-2 0 1,-1 1-1,-2 1 1,-1 1-1,-2 1 1,-6-6-52,-33-45-323,-4 3 0,-25-21 323,66 77-333,-1 1 1,-1 2-1,-1 0 0,-2 1 1,1 2-1,-2 1 1,0 1-1,-32-12 333,42 22-369,1 0 0,-2 2 0,1 0 0,0 1 0,-1 1 0,0 1 0,1 0 1,-1 2 368,-27 2-1383,1 2 0,-38 9 1383,-61 17-1941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20:10:44.544"/>
    </inkml:context>
    <inkml:brush xml:id="br0">
      <inkml:brushProperty name="width" value="0.2" units="cm"/>
      <inkml:brushProperty name="height" value="0.2" units="cm"/>
    </inkml:brush>
  </inkml:definitions>
  <inkml:trace contextRef="#ctx0" brushRef="#br0">43 4187 3968,'-1'0'288,"0"1"0,0-1 1,0 0-1,0 1 0,-1-1 0,1 0 1,0 0-1,0 1 0,-1-1 0,1 0 0,0 0 1,0-1-1,0 1 0,-1 0 0,1 0 1,0-1-1,0 1 0,-1-1-288,1 0 173,0-1 0,0 0 0,0 0 0,0 0-1,0 0 1,0 0 0,1 0 0,-1 0 0,1 0 0,-1 0 0,1-1-173,0 2-93,-10-73 2589,9 63-2354,1 1 1,1-1 0,0 1-1,0-1 1,1 1-1,0 0 1,1 0-1,2-4-142,2-11 140,27-97 233,6 2 1,32-64-374,-28 93 195,4 1 1,19-21-196,-16 26 135,-3-3 0,9-27-135,-31 53 59,33-78-35,5 2 0,34-43-24,-53 107 2,151-237-111,-50 112 24,17-24 21,40-49-86,-118 175 57,45-37 93,-45 47-13,-55 58-62,26-19 75,14-12-53,32-34 81,-30 29 22,-4-2 0,15-23-50,-41 42-102,29-22 102,-21 21-48,-11 13 16,2 2 0,1 1 0,2 2 0,1 3 0,1 1 0,2 2 0,0 3 0,25-8 32,-58 25-30,0 2-1,0-1 1,6 1 30,-8 1-79,0-1 1,-1 1-1,1-2 1,9-4 78,-8 6-50,-8 1-1060,-2 0-4194,-4 1 3619</inkml:trace>
  <inkml:trace contextRef="#ctx0" brushRef="#br0" timeOffset="753.5">2082 379 3584,'-1'-5'475,"1"0"1,-1 0-1,1 0 1,0 0-1,0 0 1,0 0-1,1 0 1,0 0-1,0 0 1,0 0-1,0 0 1,1 0-1,0 1 1,0-1-1,2-4-475,2-5 420,18 9 348,-14 2-729,1 0 0,-1 0 1,0-1-1,0 0 1,5-4-40,25-10 165,29-5-28,1 3 0,29-3-137,-6 2 110,39-6-38,-68 16-33,-1-3 0,11-6-39,-63 16-1,44-15 1,0 3 0,1 2 1,53-6-1,-105 19 29,0 1 0,0 0 0,0 0 0,0 0 1,0 1-1,0-1 0,3 2-29,-7-2 10,1 0 0,0 0 0,-1 0 1,1 1-1,0-1 0,-1 0 0,1 1 0,-1-1 0,1 1 1,0-1-1,-1 1 0,1-1 0,-1 1 0,1-1 0,-1 1 0,0-1 1,1 1-1,-1-1 0,0 1 0,1 0 0,-1-1 0,0 1 1,0 0-1,1-1 0,-1 1 0,0 0 0,0-1 0,0 1 0,0 0 1,0-1-1,0 1 0,0 0 0,0 0 0,0-1 0,0 1 1,0 0-1,-1-1 0,1 1 0,0 0 0,0-1 0,-1 1 0,1-1 1,0 1-1,-1 0 0,0 0-10,-6 13 182,-1 0 0,-10 12-182,-11 21 233,10-14-158,-1 0 0,-2-2 1,-1-1-1,-6 6-75,-109 109-25,137-144 27,-29 32 56,1 1 1,-5 11-59,-36 43 32,35-43-934,-28 45 902,20-27-1423,22-31-241,2 1 0,-14 30 1664,6-1-1792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9:51:55.271"/>
    </inkml:context>
    <inkml:brush xml:id="br0">
      <inkml:brushProperty name="width" value="0.1" units="cm"/>
      <inkml:brushProperty name="height" value="0.1" units="cm"/>
      <inkml:brushProperty name="color" value="#E71224"/>
    </inkml:brush>
  </inkml:definitions>
  <inkml:trace contextRef="#ctx0" brushRef="#br0">512 191 2944,'0'0'19,"0"0"1,0 0-1,0 0 1,0 0-1,0 0 1,-1 0-1,1 0 1,0 0-1,0 0 0,0 0 1,0 0-1,-1 0 1,1 0-1,0 0 1,0 0-1,0 0 1,0 0-1,0 0 1,-1 0-1,1 0 1,0 0-1,0 0 0,0 0 1,0-1-1,0 1 1,0 0-1,0 0 1,-1 0-1,1 0 1,0 0-1,0 0 1,0-1-1,0 1 0,0 0 1,0 0-1,0 0 1,0 0-1,0 0 1,0-1-1,0 1 1,0 0-1,0 0 1,0 0-1,0 0 0,0 0 1,0-1-1,0 1-19,-2-13 2310,2-2 1868,-1 22-3935,0 0-1,0 0 0,0 0 1,-1 0-1,0-1 0,-3 7-242,2-6 149,1 1 0,-1 1-1,1-1 1,1 0 0,-1 3-149,-8 244 1408,25 164 888,18-1-2296,-33-414 8,1 3 3,43 629 724,-43-576-683,0-18 195,4 32-247,-4-24 695,-1-32-260,-12-33-1139,0-15-4095,7 24 2495</inkml:trace>
  <inkml:trace contextRef="#ctx0" brushRef="#br0" timeOffset="1317.28">440 79 2944,'1'-5'342,"1"-4"142,-1 1 0,1 0-1,1 0 1,3-7-484,-5 12 398,0 1 0,0 0 0,1 0 0,-1-1 0,1 1 0,0 0 0,-1 0 1,1 0-1,0 1 0,0-1 0,1 0-398,-2 1 405,-1 1-21,1 1-291,-1 1 0,0-1 0,0 1 0,0-1 0,0 0 0,0 1 0,-1-1 0,1 1 0,0-1 0,-1 0 0,1 1 0,-1-1 0,1 0 0,-1 1 0,0 0-93,-1 2 141,-88 211 3166,78-183-3143,-1-1 1,-1-1-1,-2 0 1,-1-1-1,-2 0 1,0-2 0,-7 5-165,6-6 93,0 1 0,2 0 1,0 1-1,-1 7-93,-52 121 288,-6-2 714,76-151-212,4-6-517,5-9-98,1-17-133,0 1 1,2 1 0,1 0-1,2 0 1,0 1 0,2 1-1,1-1-42,89-127-21,-29 26-86,-34 54-31,22-53 138,-47 89 10,-16 32-10,15-17 0,-17 21 0,2 0 1,-1 0-1,0 0 0,1 0 0,0 0 0,-1 0 0,1 0 0,0 0 0,-1 0 0,1 1 0,0-1 1,0 1-1,0-1 0,-1 1 0,1 0 0,0-1 0,0 1 0,0 0 0,0 0 0,0 1 0,-1-1 1,1 0-1,0 1 0,0-1 0,0 1 0,0-1 0,-1 1 0,1 0 0,0 0 0,-1 0 0,2 0 0,5 3 30,0 1-1,0 0 0,0 1 0,0-1 1,5 7-30,99 98 273,25 22-162,-125-120-77,-1 0 1,0 1 0,2 4-35,-6-8 16,-1 0 0,2 0 1,-1-1-1,1 0 0,1 0 1,-1-1-1,1 0 0,1 0-16,-1-1 28,0 0-1,-1 1 0,0 0 0,-1 1 1,0-1-1,5 7-27,11 11 71,-22-23-113,0-1 0,-1 1 0,1 0-1,0-1 1,-1 1 0,0-1 0,1 1 0,-1 0 0,0-1-1,0 1 1,0 1 42,1 4-1157,2 0 203,1 0 0,-1-1 0,1 1 0,0-1 0,1 0 1,-1 0-1,5 4 954,15 7-2560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6T14:38:52.868"/>
    </inkml:context>
    <inkml:brush xml:id="br0">
      <inkml:brushProperty name="width" value="0.05" units="cm"/>
      <inkml:brushProperty name="height" value="0.05" units="cm"/>
    </inkml:brush>
  </inkml:definitions>
  <inkml:trace contextRef="#ctx0" brushRef="#br0">33 131 4992,'-25'-100'2432,"18"70"-2432,7 37 2432,7 3-2560,6-2 128,12-8-1920,15 5 0,20 7 1664,-7-29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813" cy="3460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75313" y="0"/>
            <a:ext cx="4343400" cy="346075"/>
          </a:xfrm>
          <a:prstGeom prst="rect">
            <a:avLst/>
          </a:prstGeom>
        </p:spPr>
        <p:txBody>
          <a:bodyPr vert="horz" lIns="91440" tIns="45720" rIns="91440" bIns="45720" rtlCol="0"/>
          <a:lstStyle>
            <a:lvl1pPr algn="r">
              <a:defRPr sz="1200"/>
            </a:lvl1pPr>
          </a:lstStyle>
          <a:p>
            <a:fld id="{F75BC645-C9F4-4EB9-BE85-9C16A53C0C15}" type="datetimeFigureOut">
              <a:rPr lang="en-GB" smtClean="0"/>
              <a:t>17/03/2021</a:t>
            </a:fld>
            <a:endParaRPr lang="en-GB"/>
          </a:p>
        </p:txBody>
      </p:sp>
      <p:sp>
        <p:nvSpPr>
          <p:cNvPr id="4" name="Slide Image Placeholder 3"/>
          <p:cNvSpPr>
            <a:spLocks noGrp="1" noRot="1" noChangeAspect="1"/>
          </p:cNvSpPr>
          <p:nvPr>
            <p:ph type="sldImg" idx="2"/>
          </p:nvPr>
        </p:nvSpPr>
        <p:spPr>
          <a:xfrm>
            <a:off x="3459163" y="860425"/>
            <a:ext cx="3101975" cy="23256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01713" y="3314700"/>
            <a:ext cx="8016875" cy="27130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42088"/>
            <a:ext cx="4341813" cy="3460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75313" y="6542088"/>
            <a:ext cx="4343400" cy="346075"/>
          </a:xfrm>
          <a:prstGeom prst="rect">
            <a:avLst/>
          </a:prstGeom>
        </p:spPr>
        <p:txBody>
          <a:bodyPr vert="horz" lIns="91440" tIns="45720" rIns="91440" bIns="45720" rtlCol="0" anchor="b"/>
          <a:lstStyle>
            <a:lvl1pPr algn="r">
              <a:defRPr sz="1200"/>
            </a:lvl1pPr>
          </a:lstStyle>
          <a:p>
            <a:fld id="{68B351A5-6F35-4776-AA62-F41A5C153ACA}" type="slidenum">
              <a:rPr lang="en-GB" smtClean="0"/>
              <a:t>‹#›</a:t>
            </a:fld>
            <a:endParaRPr lang="en-GB"/>
          </a:p>
        </p:txBody>
      </p:sp>
    </p:spTree>
    <p:extLst>
      <p:ext uri="{BB962C8B-B14F-4D97-AF65-F5344CB8AC3E}">
        <p14:creationId xmlns:p14="http://schemas.microsoft.com/office/powerpoint/2010/main" val="237431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B351A5-6F35-4776-AA62-F41A5C153ACA}" type="slidenum">
              <a:rPr lang="en-GB" smtClean="0"/>
              <a:t>1</a:t>
            </a:fld>
            <a:endParaRPr lang="en-GB"/>
          </a:p>
        </p:txBody>
      </p:sp>
    </p:spTree>
    <p:extLst>
      <p:ext uri="{BB962C8B-B14F-4D97-AF65-F5344CB8AC3E}">
        <p14:creationId xmlns:p14="http://schemas.microsoft.com/office/powerpoint/2010/main" val="8453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101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55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26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85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078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55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7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22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216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95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21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70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86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28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61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81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85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90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441" y="9245600"/>
            <a:ext cx="13204561"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9149568"/>
            <a:ext cx="13204561"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8720" y="1096264"/>
            <a:ext cx="10896600" cy="5151120"/>
          </a:xfrm>
        </p:spPr>
        <p:txBody>
          <a:bodyPr anchor="b">
            <a:normAutofit/>
          </a:bodyPr>
          <a:lstStyle>
            <a:lvl1pPr algn="l">
              <a:lnSpc>
                <a:spcPct val="85000"/>
              </a:lnSpc>
              <a:defRPr sz="11555" spc="-72"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91722" y="6435897"/>
            <a:ext cx="10896600" cy="1651000"/>
          </a:xfrm>
        </p:spPr>
        <p:txBody>
          <a:bodyPr lIns="91440" rIns="91440">
            <a:normAutofit/>
          </a:bodyPr>
          <a:lstStyle>
            <a:lvl1pPr marL="0" indent="0" algn="l">
              <a:buNone/>
              <a:defRPr sz="3467" cap="all" spc="289" baseline="0">
                <a:solidFill>
                  <a:schemeClr val="tx2"/>
                </a:solidFill>
                <a:latin typeface="+mj-lt"/>
              </a:defRPr>
            </a:lvl1pPr>
            <a:lvl2pPr marL="660380" indent="0" algn="ctr">
              <a:buNone/>
              <a:defRPr sz="3467"/>
            </a:lvl2pPr>
            <a:lvl3pPr marL="1320759" indent="0" algn="ctr">
              <a:buNone/>
              <a:defRPr sz="3467"/>
            </a:lvl3pPr>
            <a:lvl4pPr marL="1981139" indent="0" algn="ctr">
              <a:buNone/>
              <a:defRPr sz="2889"/>
            </a:lvl4pPr>
            <a:lvl5pPr marL="2641519" indent="0" algn="ctr">
              <a:buNone/>
              <a:defRPr sz="2889"/>
            </a:lvl5pPr>
            <a:lvl6pPr marL="3301898" indent="0" algn="ctr">
              <a:buNone/>
              <a:defRPr sz="2889"/>
            </a:lvl6pPr>
            <a:lvl7pPr marL="3962278" indent="0" algn="ctr">
              <a:buNone/>
              <a:defRPr sz="2889"/>
            </a:lvl7pPr>
            <a:lvl8pPr marL="4622658" indent="0" algn="ctr">
              <a:buNone/>
              <a:defRPr sz="2889"/>
            </a:lvl8pPr>
            <a:lvl9pPr marL="5283037" indent="0" algn="ctr">
              <a:buNone/>
              <a:defRPr sz="288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9D1CFCBB-1273-43F9-901B-5A220727E6D0}" type="slidenum">
              <a:rPr lang="en-GB" altLang="en-US" smtClean="0"/>
              <a:pPr>
                <a:defRPr/>
              </a:pPr>
              <a:t>‹#›</a:t>
            </a:fld>
            <a:endParaRPr lang="en-GB" altLang="en-US"/>
          </a:p>
        </p:txBody>
      </p:sp>
      <p:cxnSp>
        <p:nvCxnSpPr>
          <p:cNvPr id="9" name="Straight Connector 8"/>
          <p:cNvCxnSpPr/>
          <p:nvPr/>
        </p:nvCxnSpPr>
        <p:spPr>
          <a:xfrm>
            <a:off x="1308297" y="6273800"/>
            <a:ext cx="106984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0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AC020F75-D0F8-49E5-BBC0-8DC5875967FC}" type="slidenum">
              <a:rPr lang="en-GB" altLang="en-US" smtClean="0"/>
              <a:pPr>
                <a:defRPr/>
              </a:pPr>
              <a:t>‹#›</a:t>
            </a:fld>
            <a:endParaRPr lang="en-GB" altLang="en-US"/>
          </a:p>
        </p:txBody>
      </p:sp>
    </p:spTree>
    <p:extLst>
      <p:ext uri="{BB962C8B-B14F-4D97-AF65-F5344CB8AC3E}">
        <p14:creationId xmlns:p14="http://schemas.microsoft.com/office/powerpoint/2010/main" val="86988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441" y="9245600"/>
            <a:ext cx="13204561"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9149568"/>
            <a:ext cx="13204561"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451976" y="595547"/>
            <a:ext cx="2847975" cy="8319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08051" y="595547"/>
            <a:ext cx="8378825" cy="8319853"/>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E9624DE-0128-47D4-AE4C-8E202EEDCAC5}" type="slidenum">
              <a:rPr lang="en-GB" altLang="en-US" smtClean="0"/>
              <a:pPr>
                <a:defRPr/>
              </a:pPr>
              <a:t>‹#›</a:t>
            </a:fld>
            <a:endParaRPr lang="en-GB" altLang="en-US"/>
          </a:p>
        </p:txBody>
      </p:sp>
    </p:spTree>
    <p:extLst>
      <p:ext uri="{BB962C8B-B14F-4D97-AF65-F5344CB8AC3E}">
        <p14:creationId xmlns:p14="http://schemas.microsoft.com/office/powerpoint/2010/main" val="303767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21FA7574-1E8A-4CCA-A93E-C2D8B58AAFCB}" type="slidenum">
              <a:rPr lang="en-GB" altLang="en-US" smtClean="0"/>
              <a:pPr>
                <a:defRPr/>
              </a:pPr>
              <a:t>‹#›</a:t>
            </a:fld>
            <a:endParaRPr lang="en-GB" altLang="en-US"/>
          </a:p>
        </p:txBody>
      </p:sp>
    </p:spTree>
    <p:extLst>
      <p:ext uri="{BB962C8B-B14F-4D97-AF65-F5344CB8AC3E}">
        <p14:creationId xmlns:p14="http://schemas.microsoft.com/office/powerpoint/2010/main" val="342130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441" y="9245600"/>
            <a:ext cx="13204561"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9149568"/>
            <a:ext cx="13204561"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88720" y="1096264"/>
            <a:ext cx="10896600" cy="5151120"/>
          </a:xfrm>
        </p:spPr>
        <p:txBody>
          <a:bodyPr anchor="b" anchorCtr="0">
            <a:normAutofit/>
          </a:bodyPr>
          <a:lstStyle>
            <a:lvl1pPr>
              <a:lnSpc>
                <a:spcPct val="85000"/>
              </a:lnSpc>
              <a:defRPr sz="11555"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88720" y="6432296"/>
            <a:ext cx="10896600" cy="1651000"/>
          </a:xfrm>
        </p:spPr>
        <p:txBody>
          <a:bodyPr lIns="91440" rIns="91440" anchor="t" anchorCtr="0">
            <a:normAutofit/>
          </a:bodyPr>
          <a:lstStyle>
            <a:lvl1pPr marL="0" indent="0">
              <a:buNone/>
              <a:defRPr sz="3467" cap="all" spc="289" baseline="0">
                <a:solidFill>
                  <a:schemeClr val="tx2"/>
                </a:solidFill>
                <a:latin typeface="+mj-lt"/>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24206C63-F23E-49D3-932A-042B266D6AD4}" type="slidenum">
              <a:rPr lang="en-GB" altLang="en-US" smtClean="0"/>
              <a:pPr>
                <a:defRPr/>
              </a:pPr>
              <a:t>‹#›</a:t>
            </a:fld>
            <a:endParaRPr lang="en-GB" altLang="en-US"/>
          </a:p>
        </p:txBody>
      </p:sp>
      <p:cxnSp>
        <p:nvCxnSpPr>
          <p:cNvPr id="9" name="Straight Connector 8"/>
          <p:cNvCxnSpPr/>
          <p:nvPr/>
        </p:nvCxnSpPr>
        <p:spPr>
          <a:xfrm>
            <a:off x="1308297" y="6273800"/>
            <a:ext cx="106984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41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88720" y="413984"/>
            <a:ext cx="10896600" cy="20955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88720" y="2666060"/>
            <a:ext cx="5349240" cy="581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36080" y="2666062"/>
            <a:ext cx="5349240" cy="581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9779AB1E-A0CD-4E38-A75E-339DEE54B56A}" type="slidenum">
              <a:rPr lang="en-GB" altLang="en-US" smtClean="0"/>
              <a:pPr>
                <a:defRPr/>
              </a:pPr>
              <a:t>‹#›</a:t>
            </a:fld>
            <a:endParaRPr lang="en-GB" altLang="en-US"/>
          </a:p>
        </p:txBody>
      </p:sp>
    </p:spTree>
    <p:extLst>
      <p:ext uri="{BB962C8B-B14F-4D97-AF65-F5344CB8AC3E}">
        <p14:creationId xmlns:p14="http://schemas.microsoft.com/office/powerpoint/2010/main" val="292923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88720" y="413984"/>
            <a:ext cx="10896600" cy="20955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666520"/>
            <a:ext cx="5349240" cy="1063518"/>
          </a:xfrm>
        </p:spPr>
        <p:txBody>
          <a:bodyPr lIns="91440" rIns="91440" anchor="ctr">
            <a:normAutofit/>
          </a:bodyPr>
          <a:lstStyle>
            <a:lvl1pPr marL="0" indent="0">
              <a:buNone/>
              <a:defRPr sz="2889" b="0" cap="all" baseline="0">
                <a:solidFill>
                  <a:schemeClr val="tx2"/>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Edit Master text styles</a:t>
            </a:r>
          </a:p>
        </p:txBody>
      </p:sp>
      <p:sp>
        <p:nvSpPr>
          <p:cNvPr id="4" name="Content Placeholder 3"/>
          <p:cNvSpPr>
            <a:spLocks noGrp="1"/>
          </p:cNvSpPr>
          <p:nvPr>
            <p:ph sz="half" idx="2"/>
          </p:nvPr>
        </p:nvSpPr>
        <p:spPr>
          <a:xfrm>
            <a:off x="1188720" y="3730038"/>
            <a:ext cx="5349240" cy="4879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36080" y="2666520"/>
            <a:ext cx="5349240" cy="1063518"/>
          </a:xfrm>
        </p:spPr>
        <p:txBody>
          <a:bodyPr lIns="91440" rIns="91440" anchor="ctr">
            <a:normAutofit/>
          </a:bodyPr>
          <a:lstStyle>
            <a:lvl1pPr marL="0" indent="0">
              <a:buNone/>
              <a:defRPr sz="2889" b="0" cap="all" baseline="0">
                <a:solidFill>
                  <a:schemeClr val="tx2"/>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Edit Master text styles</a:t>
            </a:r>
          </a:p>
        </p:txBody>
      </p:sp>
      <p:sp>
        <p:nvSpPr>
          <p:cNvPr id="6" name="Content Placeholder 5"/>
          <p:cNvSpPr>
            <a:spLocks noGrp="1"/>
          </p:cNvSpPr>
          <p:nvPr>
            <p:ph sz="quarter" idx="4"/>
          </p:nvPr>
        </p:nvSpPr>
        <p:spPr>
          <a:xfrm>
            <a:off x="6736080" y="3730038"/>
            <a:ext cx="5349240" cy="4879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A20BF487-A2CE-490C-AC96-E46B65F18A5D}" type="slidenum">
              <a:rPr lang="en-GB" altLang="en-US" smtClean="0"/>
              <a:pPr>
                <a:defRPr/>
              </a:pPr>
              <a:t>‹#›</a:t>
            </a:fld>
            <a:endParaRPr lang="en-GB" altLang="en-US"/>
          </a:p>
        </p:txBody>
      </p:sp>
    </p:spTree>
    <p:extLst>
      <p:ext uri="{BB962C8B-B14F-4D97-AF65-F5344CB8AC3E}">
        <p14:creationId xmlns:p14="http://schemas.microsoft.com/office/powerpoint/2010/main" val="133911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93AE1617-672E-4DB5-BE49-82AA3C4D055D}" type="slidenum">
              <a:rPr lang="en-GB" altLang="en-US" smtClean="0"/>
              <a:pPr>
                <a:defRPr/>
              </a:pPr>
              <a:t>‹#›</a:t>
            </a:fld>
            <a:endParaRPr lang="en-GB" altLang="en-US"/>
          </a:p>
        </p:txBody>
      </p:sp>
    </p:spTree>
    <p:extLst>
      <p:ext uri="{BB962C8B-B14F-4D97-AF65-F5344CB8AC3E}">
        <p14:creationId xmlns:p14="http://schemas.microsoft.com/office/powerpoint/2010/main" val="181827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441" y="9245600"/>
            <a:ext cx="13204561"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9149568"/>
            <a:ext cx="13204561"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86BD254C-825D-4258-822A-091077FE3DD8}" type="slidenum">
              <a:rPr lang="en-GB" altLang="en-US" smtClean="0"/>
              <a:pPr>
                <a:defRPr/>
              </a:pPr>
              <a:t>‹#›</a:t>
            </a:fld>
            <a:endParaRPr lang="en-GB" altLang="en-US"/>
          </a:p>
        </p:txBody>
      </p:sp>
    </p:spTree>
    <p:extLst>
      <p:ext uri="{BB962C8B-B14F-4D97-AF65-F5344CB8AC3E}">
        <p14:creationId xmlns:p14="http://schemas.microsoft.com/office/powerpoint/2010/main" val="124282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388357"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376743" y="0"/>
            <a:ext cx="69342" cy="99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5300" y="858519"/>
            <a:ext cx="3467100" cy="3302000"/>
          </a:xfrm>
        </p:spPr>
        <p:txBody>
          <a:bodyPr anchor="b">
            <a:normAutofit/>
          </a:bodyPr>
          <a:lstStyle>
            <a:lvl1pPr>
              <a:defRPr sz="52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200650" y="1056640"/>
            <a:ext cx="7033260" cy="759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95300" y="4226560"/>
            <a:ext cx="3467100" cy="4880957"/>
          </a:xfrm>
        </p:spPr>
        <p:txBody>
          <a:bodyPr lIns="91440" rIns="91440">
            <a:normAutofit/>
          </a:bodyPr>
          <a:lstStyle>
            <a:lvl1pPr marL="0" indent="0">
              <a:buNone/>
              <a:defRPr sz="2167">
                <a:solidFill>
                  <a:srgbClr val="FFFFFF"/>
                </a:solidFill>
              </a:defRPr>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Edit Master text styles</a:t>
            </a:r>
          </a:p>
        </p:txBody>
      </p:sp>
      <p:sp>
        <p:nvSpPr>
          <p:cNvPr id="5" name="Date Placeholder 4"/>
          <p:cNvSpPr>
            <a:spLocks noGrp="1"/>
          </p:cNvSpPr>
          <p:nvPr>
            <p:ph type="dt" sz="half" idx="10"/>
          </p:nvPr>
        </p:nvSpPr>
        <p:spPr>
          <a:xfrm>
            <a:off x="504305" y="9330803"/>
            <a:ext cx="2836720" cy="527403"/>
          </a:xfrm>
        </p:spPr>
        <p:txBody>
          <a:bodyPr/>
          <a:lstStyle>
            <a:lvl1pPr algn="l">
              <a:defRPr/>
            </a:lvl1pPr>
          </a:lstStyle>
          <a:p>
            <a:pPr>
              <a:defRPr/>
            </a:pPr>
            <a:endParaRPr lang="en-GB" altLang="en-US"/>
          </a:p>
        </p:txBody>
      </p:sp>
      <p:sp>
        <p:nvSpPr>
          <p:cNvPr id="6" name="Footer Placeholder 5"/>
          <p:cNvSpPr>
            <a:spLocks noGrp="1"/>
          </p:cNvSpPr>
          <p:nvPr>
            <p:ph type="ftr" sz="quarter" idx="11"/>
          </p:nvPr>
        </p:nvSpPr>
        <p:spPr>
          <a:xfrm>
            <a:off x="5200650" y="9330803"/>
            <a:ext cx="5035550" cy="527403"/>
          </a:xfrm>
        </p:spPr>
        <p:txBody>
          <a:bodyPr/>
          <a:lstStyle>
            <a:lvl1pPr algn="l">
              <a:defRPr>
                <a:solidFill>
                  <a:schemeClr val="tx2"/>
                </a:solidFill>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883F373-3789-44A1-9504-59C42EEF9CE9}" type="slidenum">
              <a:rPr lang="en-GB" altLang="en-US" smtClean="0"/>
              <a:pPr>
                <a:defRPr/>
              </a:pPr>
              <a:t>‹#›</a:t>
            </a:fld>
            <a:endParaRPr lang="en-GB" altLang="en-US"/>
          </a:p>
        </p:txBody>
      </p:sp>
    </p:spTree>
    <p:extLst>
      <p:ext uri="{BB962C8B-B14F-4D97-AF65-F5344CB8AC3E}">
        <p14:creationId xmlns:p14="http://schemas.microsoft.com/office/powerpoint/2010/main" val="179282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154333"/>
            <a:ext cx="13204561" cy="2751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7099554"/>
            <a:ext cx="13204561"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88720" y="7330440"/>
            <a:ext cx="10956449" cy="1188720"/>
          </a:xfrm>
        </p:spPr>
        <p:txBody>
          <a:bodyPr tIns="0" bIns="0" anchor="b">
            <a:noAutofit/>
          </a:bodyPr>
          <a:lstStyle>
            <a:lvl1pPr>
              <a:defRPr sz="5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0"/>
            <a:ext cx="13207984" cy="7099554"/>
          </a:xfrm>
          <a:solidFill>
            <a:schemeClr val="bg2">
              <a:lumMod val="90000"/>
            </a:schemeClr>
          </a:solidFill>
        </p:spPr>
        <p:txBody>
          <a:bodyPr lIns="457200" tIns="457200"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a:t>Click icon to add picture</a:t>
            </a:r>
            <a:endParaRPr lang="en-US" dirty="0"/>
          </a:p>
        </p:txBody>
      </p:sp>
      <p:sp>
        <p:nvSpPr>
          <p:cNvPr id="4" name="Text Placeholder 3"/>
          <p:cNvSpPr>
            <a:spLocks noGrp="1"/>
          </p:cNvSpPr>
          <p:nvPr>
            <p:ph type="body" sz="half" idx="2"/>
          </p:nvPr>
        </p:nvSpPr>
        <p:spPr>
          <a:xfrm>
            <a:off x="1188720" y="8532368"/>
            <a:ext cx="10962640" cy="858520"/>
          </a:xfrm>
        </p:spPr>
        <p:txBody>
          <a:bodyPr lIns="91440" tIns="0" rIns="91440" bIns="0">
            <a:normAutofit/>
          </a:bodyPr>
          <a:lstStyle>
            <a:lvl1pPr marL="0" indent="0">
              <a:spcBef>
                <a:spcPts val="0"/>
              </a:spcBef>
              <a:spcAft>
                <a:spcPts val="867"/>
              </a:spcAft>
              <a:buNone/>
              <a:defRPr sz="2167">
                <a:solidFill>
                  <a:srgbClr val="FFFFFF"/>
                </a:solidFill>
              </a:defRPr>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B10F5F9F-1778-4160-9776-C41108EAE10A}" type="slidenum">
              <a:rPr lang="en-GB" altLang="en-US" smtClean="0"/>
              <a:pPr>
                <a:defRPr/>
              </a:pPr>
              <a:t>‹#›</a:t>
            </a:fld>
            <a:endParaRPr lang="en-GB" altLang="en-US"/>
          </a:p>
        </p:txBody>
      </p:sp>
    </p:spTree>
    <p:extLst>
      <p:ext uri="{BB962C8B-B14F-4D97-AF65-F5344CB8AC3E}">
        <p14:creationId xmlns:p14="http://schemas.microsoft.com/office/powerpoint/2010/main" val="228716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9245600"/>
            <a:ext cx="13208001"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9149567"/>
            <a:ext cx="13208001" cy="95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88720" y="413984"/>
            <a:ext cx="10896600" cy="20955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88719" y="2666060"/>
            <a:ext cx="10896601" cy="5811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88722" y="9330803"/>
            <a:ext cx="2678293" cy="527403"/>
          </a:xfrm>
          <a:prstGeom prst="rect">
            <a:avLst/>
          </a:prstGeom>
        </p:spPr>
        <p:txBody>
          <a:bodyPr vert="horz" lIns="91440" tIns="45720" rIns="91440" bIns="45720" rtlCol="0" anchor="ctr"/>
          <a:lstStyle>
            <a:lvl1pPr algn="l">
              <a:defRPr sz="1300">
                <a:solidFill>
                  <a:srgbClr val="FFFFFF"/>
                </a:solidFill>
              </a:defRPr>
            </a:lvl1pPr>
          </a:lstStyle>
          <a:p>
            <a:pPr>
              <a:defRPr/>
            </a:pPr>
            <a:endParaRPr lang="en-GB" altLang="en-US"/>
          </a:p>
        </p:txBody>
      </p:sp>
      <p:sp>
        <p:nvSpPr>
          <p:cNvPr id="5" name="Footer Placeholder 4"/>
          <p:cNvSpPr>
            <a:spLocks noGrp="1"/>
          </p:cNvSpPr>
          <p:nvPr>
            <p:ph type="ftr" sz="quarter" idx="3"/>
          </p:nvPr>
        </p:nvSpPr>
        <p:spPr>
          <a:xfrm>
            <a:off x="3993368" y="9330803"/>
            <a:ext cx="5224704" cy="527403"/>
          </a:xfrm>
          <a:prstGeom prst="rect">
            <a:avLst/>
          </a:prstGeom>
        </p:spPr>
        <p:txBody>
          <a:bodyPr vert="horz" lIns="91440" tIns="45720" rIns="91440" bIns="45720" rtlCol="0" anchor="ctr"/>
          <a:lstStyle>
            <a:lvl1pPr algn="ctr">
              <a:defRPr sz="1300" cap="all" baseline="0">
                <a:solidFill>
                  <a:srgbClr val="FFFFFF"/>
                </a:solidFill>
              </a:defRPr>
            </a:lvl1pPr>
          </a:lstStyle>
          <a:p>
            <a:pPr>
              <a:defRPr/>
            </a:pPr>
            <a:endParaRPr lang="en-GB" altLang="en-US"/>
          </a:p>
        </p:txBody>
      </p:sp>
      <p:sp>
        <p:nvSpPr>
          <p:cNvPr id="6" name="Slide Number Placeholder 5"/>
          <p:cNvSpPr>
            <a:spLocks noGrp="1"/>
          </p:cNvSpPr>
          <p:nvPr>
            <p:ph type="sldNum" sz="quarter" idx="4"/>
          </p:nvPr>
        </p:nvSpPr>
        <p:spPr>
          <a:xfrm>
            <a:off x="10725498" y="9330803"/>
            <a:ext cx="1421361" cy="527403"/>
          </a:xfrm>
          <a:prstGeom prst="rect">
            <a:avLst/>
          </a:prstGeom>
        </p:spPr>
        <p:txBody>
          <a:bodyPr vert="horz" lIns="91440" tIns="45720" rIns="91440" bIns="45720" rtlCol="0" anchor="ctr"/>
          <a:lstStyle>
            <a:lvl1pPr algn="r">
              <a:defRPr sz="1517">
                <a:solidFill>
                  <a:srgbClr val="FFFFFF"/>
                </a:solidFill>
              </a:defRPr>
            </a:lvl1pPr>
          </a:lstStyle>
          <a:p>
            <a:pPr>
              <a:defRPr/>
            </a:pPr>
            <a:fld id="{4E3CB943-AE4E-4DE3-937C-62DD6014E49E}" type="slidenum">
              <a:rPr lang="en-GB" altLang="en-US" smtClean="0"/>
              <a:pPr>
                <a:defRPr/>
              </a:pPr>
              <a:t>‹#›</a:t>
            </a:fld>
            <a:endParaRPr lang="en-GB" altLang="en-US"/>
          </a:p>
        </p:txBody>
      </p:sp>
      <p:cxnSp>
        <p:nvCxnSpPr>
          <p:cNvPr id="10" name="Straight Connector 9"/>
          <p:cNvCxnSpPr/>
          <p:nvPr/>
        </p:nvCxnSpPr>
        <p:spPr>
          <a:xfrm>
            <a:off x="1292993" y="2510221"/>
            <a:ext cx="107975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90079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1320759" rtl="0" eaLnBrk="1" latinLnBrk="0" hangingPunct="1">
        <a:lnSpc>
          <a:spcPct val="85000"/>
        </a:lnSpc>
        <a:spcBef>
          <a:spcPct val="0"/>
        </a:spcBef>
        <a:buNone/>
        <a:defRPr sz="6933" kern="1200" spc="-72" baseline="0">
          <a:solidFill>
            <a:schemeClr val="tx1">
              <a:lumMod val="75000"/>
              <a:lumOff val="25000"/>
            </a:schemeClr>
          </a:solidFill>
          <a:latin typeface="+mj-lt"/>
          <a:ea typeface="+mj-ea"/>
          <a:cs typeface="+mj-cs"/>
        </a:defRPr>
      </a:lvl1pPr>
    </p:titleStyle>
    <p:bodyStyle>
      <a:lvl1pPr marL="132076" indent="-132076" algn="l" defTabSz="1320759" rtl="0" eaLnBrk="1" latinLnBrk="0" hangingPunct="1">
        <a:lnSpc>
          <a:spcPct val="90000"/>
        </a:lnSpc>
        <a:spcBef>
          <a:spcPts val="1733"/>
        </a:spcBef>
        <a:spcAft>
          <a:spcPts val="289"/>
        </a:spcAft>
        <a:buClr>
          <a:schemeClr val="accent1"/>
        </a:buClr>
        <a:buSzPct val="100000"/>
        <a:buFont typeface="Calibri" panose="020F0502020204030204" pitchFamily="34" charset="0"/>
        <a:buChar char=" "/>
        <a:defRPr sz="2889" kern="1200">
          <a:solidFill>
            <a:schemeClr val="tx1">
              <a:lumMod val="75000"/>
              <a:lumOff val="25000"/>
            </a:schemeClr>
          </a:solidFill>
          <a:latin typeface="+mn-lt"/>
          <a:ea typeface="+mn-ea"/>
          <a:cs typeface="+mn-cs"/>
        </a:defRPr>
      </a:lvl1pPr>
      <a:lvl2pPr marL="554719" indent="-264152" algn="l" defTabSz="1320759" rtl="0" eaLnBrk="1" latinLnBrk="0" hangingPunct="1">
        <a:lnSpc>
          <a:spcPct val="90000"/>
        </a:lnSpc>
        <a:spcBef>
          <a:spcPts val="289"/>
        </a:spcBef>
        <a:spcAft>
          <a:spcPts val="578"/>
        </a:spcAft>
        <a:buClr>
          <a:schemeClr val="accent1"/>
        </a:buClr>
        <a:buFont typeface="Calibri" pitchFamily="34" charset="0"/>
        <a:buChar char="◦"/>
        <a:defRPr sz="2600" kern="1200">
          <a:solidFill>
            <a:schemeClr val="tx1">
              <a:lumMod val="75000"/>
              <a:lumOff val="25000"/>
            </a:schemeClr>
          </a:solidFill>
          <a:latin typeface="+mn-lt"/>
          <a:ea typeface="+mn-ea"/>
          <a:cs typeface="+mn-cs"/>
        </a:defRPr>
      </a:lvl2pPr>
      <a:lvl3pPr marL="818871" indent="-264152" algn="l" defTabSz="1320759" rtl="0" eaLnBrk="1" latinLnBrk="0" hangingPunct="1">
        <a:lnSpc>
          <a:spcPct val="90000"/>
        </a:lnSpc>
        <a:spcBef>
          <a:spcPts val="289"/>
        </a:spcBef>
        <a:spcAft>
          <a:spcPts val="578"/>
        </a:spcAft>
        <a:buClr>
          <a:schemeClr val="accent1"/>
        </a:buClr>
        <a:buFont typeface="Calibri" pitchFamily="34" charset="0"/>
        <a:buChar char="◦"/>
        <a:defRPr sz="2022" kern="1200">
          <a:solidFill>
            <a:schemeClr val="tx1">
              <a:lumMod val="75000"/>
              <a:lumOff val="25000"/>
            </a:schemeClr>
          </a:solidFill>
          <a:latin typeface="+mn-lt"/>
          <a:ea typeface="+mn-ea"/>
          <a:cs typeface="+mn-cs"/>
        </a:defRPr>
      </a:lvl3pPr>
      <a:lvl4pPr marL="1083023" indent="-264152" algn="l" defTabSz="1320759" rtl="0" eaLnBrk="1" latinLnBrk="0" hangingPunct="1">
        <a:lnSpc>
          <a:spcPct val="90000"/>
        </a:lnSpc>
        <a:spcBef>
          <a:spcPts val="289"/>
        </a:spcBef>
        <a:spcAft>
          <a:spcPts val="578"/>
        </a:spcAft>
        <a:buClr>
          <a:schemeClr val="accent1"/>
        </a:buClr>
        <a:buFont typeface="Calibri" pitchFamily="34" charset="0"/>
        <a:buChar char="◦"/>
        <a:defRPr sz="2022" kern="1200">
          <a:solidFill>
            <a:schemeClr val="tx1">
              <a:lumMod val="75000"/>
              <a:lumOff val="25000"/>
            </a:schemeClr>
          </a:solidFill>
          <a:latin typeface="+mn-lt"/>
          <a:ea typeface="+mn-ea"/>
          <a:cs typeface="+mn-cs"/>
        </a:defRPr>
      </a:lvl4pPr>
      <a:lvl5pPr marL="1347175" indent="-264152" algn="l" defTabSz="1320759" rtl="0" eaLnBrk="1" latinLnBrk="0" hangingPunct="1">
        <a:lnSpc>
          <a:spcPct val="90000"/>
        </a:lnSpc>
        <a:spcBef>
          <a:spcPts val="289"/>
        </a:spcBef>
        <a:spcAft>
          <a:spcPts val="578"/>
        </a:spcAft>
        <a:buClr>
          <a:schemeClr val="accent1"/>
        </a:buClr>
        <a:buFont typeface="Calibri" pitchFamily="34" charset="0"/>
        <a:buChar char="◦"/>
        <a:defRPr sz="2022" kern="1200">
          <a:solidFill>
            <a:schemeClr val="tx1">
              <a:lumMod val="75000"/>
              <a:lumOff val="25000"/>
            </a:schemeClr>
          </a:solidFill>
          <a:latin typeface="+mn-lt"/>
          <a:ea typeface="+mn-ea"/>
          <a:cs typeface="+mn-cs"/>
        </a:defRPr>
      </a:lvl5pPr>
      <a:lvl6pPr marL="1588840" indent="-330190" algn="l" defTabSz="1320759" rtl="0" eaLnBrk="1" latinLnBrk="0" hangingPunct="1">
        <a:lnSpc>
          <a:spcPct val="90000"/>
        </a:lnSpc>
        <a:spcBef>
          <a:spcPts val="289"/>
        </a:spcBef>
        <a:spcAft>
          <a:spcPts val="578"/>
        </a:spcAft>
        <a:buClr>
          <a:schemeClr val="accent1"/>
        </a:buClr>
        <a:buFont typeface="Calibri" pitchFamily="34" charset="0"/>
        <a:buChar char="◦"/>
        <a:defRPr sz="2022" kern="1200">
          <a:solidFill>
            <a:schemeClr val="tx1">
              <a:lumMod val="75000"/>
              <a:lumOff val="25000"/>
            </a:schemeClr>
          </a:solidFill>
          <a:latin typeface="+mn-lt"/>
          <a:ea typeface="+mn-ea"/>
          <a:cs typeface="+mn-cs"/>
        </a:defRPr>
      </a:lvl6pPr>
      <a:lvl7pPr marL="1877720" indent="-330190" algn="l" defTabSz="1320759" rtl="0" eaLnBrk="1" latinLnBrk="0" hangingPunct="1">
        <a:lnSpc>
          <a:spcPct val="90000"/>
        </a:lnSpc>
        <a:spcBef>
          <a:spcPts val="289"/>
        </a:spcBef>
        <a:spcAft>
          <a:spcPts val="578"/>
        </a:spcAft>
        <a:buClr>
          <a:schemeClr val="accent1"/>
        </a:buClr>
        <a:buFont typeface="Calibri" pitchFamily="34" charset="0"/>
        <a:buChar char="◦"/>
        <a:defRPr sz="2022" kern="1200">
          <a:solidFill>
            <a:schemeClr val="tx1">
              <a:lumMod val="75000"/>
              <a:lumOff val="25000"/>
            </a:schemeClr>
          </a:solidFill>
          <a:latin typeface="+mn-lt"/>
          <a:ea typeface="+mn-ea"/>
          <a:cs typeface="+mn-cs"/>
        </a:defRPr>
      </a:lvl7pPr>
      <a:lvl8pPr marL="2166600" indent="-330190" algn="l" defTabSz="1320759" rtl="0" eaLnBrk="1" latinLnBrk="0" hangingPunct="1">
        <a:lnSpc>
          <a:spcPct val="90000"/>
        </a:lnSpc>
        <a:spcBef>
          <a:spcPts val="289"/>
        </a:spcBef>
        <a:spcAft>
          <a:spcPts val="578"/>
        </a:spcAft>
        <a:buClr>
          <a:schemeClr val="accent1"/>
        </a:buClr>
        <a:buFont typeface="Calibri" pitchFamily="34" charset="0"/>
        <a:buChar char="◦"/>
        <a:defRPr sz="2022" kern="1200">
          <a:solidFill>
            <a:schemeClr val="tx1">
              <a:lumMod val="75000"/>
              <a:lumOff val="25000"/>
            </a:schemeClr>
          </a:solidFill>
          <a:latin typeface="+mn-lt"/>
          <a:ea typeface="+mn-ea"/>
          <a:cs typeface="+mn-cs"/>
        </a:defRPr>
      </a:lvl8pPr>
      <a:lvl9pPr marL="2455480" indent="-330190" algn="l" defTabSz="1320759" rtl="0" eaLnBrk="1" latinLnBrk="0" hangingPunct="1">
        <a:lnSpc>
          <a:spcPct val="90000"/>
        </a:lnSpc>
        <a:spcBef>
          <a:spcPts val="289"/>
        </a:spcBef>
        <a:spcAft>
          <a:spcPts val="578"/>
        </a:spcAft>
        <a:buClr>
          <a:schemeClr val="accent1"/>
        </a:buClr>
        <a:buFont typeface="Calibri" pitchFamily="34" charset="0"/>
        <a:buChar char="◦"/>
        <a:defRPr sz="2022" kern="1200">
          <a:solidFill>
            <a:schemeClr val="tx1">
              <a:lumMod val="75000"/>
              <a:lumOff val="25000"/>
            </a:schemeClr>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friendsofthevigilance.org.uk/Astron/Astron.html" TargetMode="External"/><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3.xml"/><Relationship Id="rId7" Type="http://schemas.openxmlformats.org/officeDocument/2006/relationships/customXml" Target="../ink/ink4.xm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ustomXml" Target="../ink/ink6.xml"/><Relationship Id="rId5" Type="http://schemas.openxmlformats.org/officeDocument/2006/relationships/image" Target="../media/image2.png"/><Relationship Id="rId10" Type="http://schemas.openxmlformats.org/officeDocument/2006/relationships/image" Target="../media/image6.png"/><Relationship Id="rId9" Type="http://schemas.openxmlformats.org/officeDocument/2006/relationships/customXml" Target="../ink/ink5.xml"/></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customXml" Target="../ink/ink7.xml"/><Relationship Id="rId7" Type="http://schemas.openxmlformats.org/officeDocument/2006/relationships/customXml" Target="../ink/ink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9.xml"/><Relationship Id="rId7" Type="http://schemas.openxmlformats.org/officeDocument/2006/relationships/customXml" Target="../ink/ink10.xml"/><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customXml" Target="../ink/ink12.xml"/><Relationship Id="rId5" Type="http://schemas.openxmlformats.org/officeDocument/2006/relationships/image" Target="../media/image2.png"/><Relationship Id="rId10" Type="http://schemas.openxmlformats.org/officeDocument/2006/relationships/image" Target="../media/image11.png"/><Relationship Id="rId9" Type="http://schemas.openxmlformats.org/officeDocument/2006/relationships/customXml" Target="../ink/ink11.xml"/></Relationships>
</file>

<file path=ppt/slides/_rels/slide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8194" name="Text Box 10">
            <a:extLst>
              <a:ext uri="{FF2B5EF4-FFF2-40B4-BE49-F238E27FC236}">
                <a16:creationId xmlns:a16="http://schemas.microsoft.com/office/drawing/2014/main" id="{9399A74E-087C-4B61-BE9B-80D78F157B51}"/>
              </a:ext>
            </a:extLst>
          </p:cNvPr>
          <p:cNvSpPr txBox="1">
            <a:spLocks noChangeArrowheads="1"/>
          </p:cNvSpPr>
          <p:nvPr/>
        </p:nvSpPr>
        <p:spPr bwMode="auto">
          <a:xfrm>
            <a:off x="994162" y="14355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en-US" sz="3600" dirty="0">
                <a:latin typeface="Copperplate Gothic Bold" panose="020E0705020206020404" pitchFamily="34" charset="0"/>
              </a:rPr>
              <a:t>ASTRON:  LUNAR LINES OF POSITION  </a:t>
            </a:r>
          </a:p>
        </p:txBody>
      </p:sp>
      <p:sp>
        <p:nvSpPr>
          <p:cNvPr id="6" name="TextBox 5">
            <a:extLst>
              <a:ext uri="{FF2B5EF4-FFF2-40B4-BE49-F238E27FC236}">
                <a16:creationId xmlns:a16="http://schemas.microsoft.com/office/drawing/2014/main" id="{6D64567D-38A4-404A-AE93-71A478FB0BEC}"/>
              </a:ext>
            </a:extLst>
          </p:cNvPr>
          <p:cNvSpPr txBox="1"/>
          <p:nvPr/>
        </p:nvSpPr>
        <p:spPr>
          <a:xfrm>
            <a:off x="7339798" y="8792944"/>
            <a:ext cx="7485612"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s</a:t>
            </a:r>
            <a:endParaRPr lang="en-GB" dirty="0"/>
          </a:p>
        </p:txBody>
      </p:sp>
      <p:sp>
        <p:nvSpPr>
          <p:cNvPr id="2" name="TextBox 1">
            <a:extLst>
              <a:ext uri="{FF2B5EF4-FFF2-40B4-BE49-F238E27FC236}">
                <a16:creationId xmlns:a16="http://schemas.microsoft.com/office/drawing/2014/main" id="{60AB09DD-7D99-4CDB-ADFD-39207B4C2B7E}"/>
              </a:ext>
            </a:extLst>
          </p:cNvPr>
          <p:cNvSpPr txBox="1"/>
          <p:nvPr/>
        </p:nvSpPr>
        <p:spPr>
          <a:xfrm>
            <a:off x="483320" y="1280592"/>
            <a:ext cx="12097344" cy="7848302"/>
          </a:xfrm>
          <a:prstGeom prst="rect">
            <a:avLst/>
          </a:prstGeom>
          <a:noFill/>
        </p:spPr>
        <p:txBody>
          <a:bodyPr wrap="square" rtlCol="0">
            <a:spAutoFit/>
          </a:bodyPr>
          <a:lstStyle/>
          <a:p>
            <a:r>
              <a:rPr lang="en-GB" sz="2800" dirty="0"/>
              <a:t>This presentation is solely to illustrate Astron’s new feature to plot Lunar Lines of Position. This differs in some detail from the procedure to use Astron for a conventional Lunar sight.</a:t>
            </a:r>
          </a:p>
          <a:p>
            <a:endParaRPr lang="en-GB" sz="2800" dirty="0"/>
          </a:p>
          <a:p>
            <a:r>
              <a:rPr lang="en-GB" sz="2800" dirty="0"/>
              <a:t>Assuming accurate time is known, a sextant measurement of the arc between a limb of the Moon and a suitable other body can yield a Lunar Line of Position (LLOP).  </a:t>
            </a:r>
          </a:p>
          <a:p>
            <a:endParaRPr lang="en-GB" sz="2800" dirty="0"/>
          </a:p>
          <a:p>
            <a:r>
              <a:rPr lang="en-GB" sz="2800" dirty="0"/>
              <a:t>No horizon is needed, just the arc measurement. An LLOP is far less accurate than a traditional line of position, but possibly useful after (say) many days of cloud and a clearing during night time.</a:t>
            </a:r>
          </a:p>
          <a:p>
            <a:endParaRPr lang="en-GB" sz="2800" dirty="0"/>
          </a:p>
          <a:p>
            <a:r>
              <a:rPr lang="en-GB" sz="2800" dirty="0"/>
              <a:t>A Lunar Line of Position is a locus of points on the Earth where the Sextant Arc between the Moon and the selected body at the entered instant is identical to the sextant arc value (LDs) that you have entered for this sight.</a:t>
            </a:r>
          </a:p>
          <a:p>
            <a:endParaRPr lang="en-GB" sz="2800" dirty="0"/>
          </a:p>
          <a:p>
            <a:r>
              <a:rPr lang="en-GB" sz="2800" dirty="0"/>
              <a:t>Astron can plot several LLOPs and they can be advanced, retired and freely mixed with conventional lines of position.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707575" y="-77466"/>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SIGHT LOG / PLOTTER PAGE   :   3</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10" name="TextBox 9">
            <a:extLst>
              <a:ext uri="{FF2B5EF4-FFF2-40B4-BE49-F238E27FC236}">
                <a16:creationId xmlns:a16="http://schemas.microsoft.com/office/drawing/2014/main" id="{6594DECA-BFB7-401D-9AFE-A18F3A27DB3E}"/>
              </a:ext>
            </a:extLst>
          </p:cNvPr>
          <p:cNvSpPr txBox="1"/>
          <p:nvPr/>
        </p:nvSpPr>
        <p:spPr>
          <a:xfrm>
            <a:off x="990905" y="7111284"/>
            <a:ext cx="10889885"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is the “Google Map” showing the plotted LLOP.  (Zoomed to shown scale.)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Again, the mouse pointer image is not captured by screenshot.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Sextant Arc is a  temporary development tool that shows the arc at the mouse position at the entered time. It is interesting to move the mouse around and see how the LDs changes.</a:t>
            </a:r>
          </a:p>
        </p:txBody>
      </p:sp>
      <p:pic>
        <p:nvPicPr>
          <p:cNvPr id="5" name="Picture 4" descr="A close up of a map&#10;&#10;Description automatically generated">
            <a:extLst>
              <a:ext uri="{FF2B5EF4-FFF2-40B4-BE49-F238E27FC236}">
                <a16:creationId xmlns:a16="http://schemas.microsoft.com/office/drawing/2014/main" id="{A5F41C61-C646-47B9-A323-68FB8DA422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1564" y="463742"/>
            <a:ext cx="8842876" cy="6106334"/>
          </a:xfrm>
          <a:prstGeom prst="rect">
            <a:avLst/>
          </a:prstGeom>
        </p:spPr>
      </p:pic>
    </p:spTree>
    <p:extLst>
      <p:ext uri="{BB962C8B-B14F-4D97-AF65-F5344CB8AC3E}">
        <p14:creationId xmlns:p14="http://schemas.microsoft.com/office/powerpoint/2010/main" val="186015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WHAT NEXT?</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10" name="TextBox 9">
            <a:extLst>
              <a:ext uri="{FF2B5EF4-FFF2-40B4-BE49-F238E27FC236}">
                <a16:creationId xmlns:a16="http://schemas.microsoft.com/office/drawing/2014/main" id="{6594DECA-BFB7-401D-9AFE-A18F3A27DB3E}"/>
              </a:ext>
            </a:extLst>
          </p:cNvPr>
          <p:cNvSpPr txBox="1"/>
          <p:nvPr/>
        </p:nvSpPr>
        <p:spPr>
          <a:xfrm>
            <a:off x="1159057" y="1064568"/>
            <a:ext cx="1088988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 we have achieved a single Lunar Line of Position. </a:t>
            </a:r>
            <a:r>
              <a:rPr lang="en-GB" dirty="0">
                <a:solidFill>
                  <a:prstClr val="black"/>
                </a:solidFill>
                <a:latin typeface="Calibri" panose="020F0502020204030204"/>
              </a:rPr>
              <a:t>Should a horizon become visible, we could mix this with conventional LOPs to obtain a fix. However, assuming we remain denied a horizon, we need to look at the Planner page. (Just part shown here)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close up of a map&#10;&#10;Description automatically generated">
            <a:extLst>
              <a:ext uri="{FF2B5EF4-FFF2-40B4-BE49-F238E27FC236}">
                <a16:creationId xmlns:a16="http://schemas.microsoft.com/office/drawing/2014/main" id="{C4DD360A-2016-4C68-9A99-202E1FC712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3440" y="2383783"/>
            <a:ext cx="6048672" cy="4770530"/>
          </a:xfrm>
          <a:prstGeom prst="rect">
            <a:avLst/>
          </a:prstGeom>
        </p:spPr>
      </p:pic>
      <p:sp>
        <p:nvSpPr>
          <p:cNvPr id="8" name="TextBox 7">
            <a:extLst>
              <a:ext uri="{FF2B5EF4-FFF2-40B4-BE49-F238E27FC236}">
                <a16:creationId xmlns:a16="http://schemas.microsoft.com/office/drawing/2014/main" id="{89FC0518-1B8F-480F-80C7-1F8D9003FE5F}"/>
              </a:ext>
            </a:extLst>
          </p:cNvPr>
          <p:cNvSpPr txBox="1"/>
          <p:nvPr/>
        </p:nvSpPr>
        <p:spPr>
          <a:xfrm>
            <a:off x="1563440" y="7689304"/>
            <a:ext cx="10603324" cy="1200329"/>
          </a:xfrm>
          <a:prstGeom prst="rect">
            <a:avLst/>
          </a:prstGeom>
          <a:noFill/>
        </p:spPr>
        <p:txBody>
          <a:bodyPr wrap="square" rtlCol="0">
            <a:spAutoFit/>
          </a:bodyPr>
          <a:lstStyle/>
          <a:p>
            <a:r>
              <a:rPr lang="en-GB" dirty="0"/>
              <a:t>From this, you can see that Procyon may also be suitable at 06:00:00 and give an cut of about 30° to the Pollux sight.</a:t>
            </a:r>
          </a:p>
          <a:p>
            <a:r>
              <a:rPr lang="en-GB" dirty="0"/>
              <a:t>So we shall repeat the previous process assuming a second observer had taken a Procyon Lunar at the same instant.	</a:t>
            </a:r>
          </a:p>
        </p:txBody>
      </p:sp>
    </p:spTree>
    <p:extLst>
      <p:ext uri="{BB962C8B-B14F-4D97-AF65-F5344CB8AC3E}">
        <p14:creationId xmlns:p14="http://schemas.microsoft.com/office/powerpoint/2010/main" val="42552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2 LLOP FIX</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12" name="TextBox 11">
            <a:extLst>
              <a:ext uri="{FF2B5EF4-FFF2-40B4-BE49-F238E27FC236}">
                <a16:creationId xmlns:a16="http://schemas.microsoft.com/office/drawing/2014/main" id="{9222EA54-4C85-4064-AAD5-0AF1678BC22C}"/>
              </a:ext>
            </a:extLst>
          </p:cNvPr>
          <p:cNvSpPr txBox="1"/>
          <p:nvPr/>
        </p:nvSpPr>
        <p:spPr>
          <a:xfrm>
            <a:off x="1122947" y="7364796"/>
            <a:ext cx="11233248" cy="1200329"/>
          </a:xfrm>
          <a:prstGeom prst="rect">
            <a:avLst/>
          </a:prstGeom>
          <a:noFill/>
        </p:spPr>
        <p:txBody>
          <a:bodyPr wrap="square" rtlCol="0">
            <a:spAutoFit/>
          </a:bodyPr>
          <a:lstStyle/>
          <a:p>
            <a:r>
              <a:rPr lang="en-GB" dirty="0"/>
              <a:t>This is same as the previous plot, with the Procyon 06:00:00 added. As you can see, the intersection angle is poor, but as good as one can expect as all ‘suitable’ bodies are, more or less, near the plane of the ecliptic.</a:t>
            </a:r>
          </a:p>
          <a:p>
            <a:endParaRPr lang="en-GB" dirty="0"/>
          </a:p>
          <a:p>
            <a:r>
              <a:rPr lang="en-GB" dirty="0"/>
              <a:t>From now on, we shall delete the Procyon LLOP and take a different tack.</a:t>
            </a:r>
          </a:p>
        </p:txBody>
      </p:sp>
      <p:pic>
        <p:nvPicPr>
          <p:cNvPr id="14" name="Picture 13" descr="A screenshot of a video game&#10;&#10;Description automatically generated">
            <a:extLst>
              <a:ext uri="{FF2B5EF4-FFF2-40B4-BE49-F238E27FC236}">
                <a16:creationId xmlns:a16="http://schemas.microsoft.com/office/drawing/2014/main" id="{7A3D4054-8CD4-45C3-8BEC-D63A45D56B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827" y="885872"/>
            <a:ext cx="11378360" cy="6443392"/>
          </a:xfrm>
          <a:prstGeom prst="rect">
            <a:avLst/>
          </a:prstGeom>
        </p:spPr>
      </p:pic>
    </p:spTree>
    <p:extLst>
      <p:ext uri="{BB962C8B-B14F-4D97-AF65-F5344CB8AC3E}">
        <p14:creationId xmlns:p14="http://schemas.microsoft.com/office/powerpoint/2010/main" val="179526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lang="en-GB" altLang="en-US" sz="3600" dirty="0">
                <a:solidFill>
                  <a:prstClr val="black"/>
                </a:solidFill>
                <a:latin typeface="Copperplate Gothic Bold" panose="020E0705020206020404" pitchFamily="34" charset="0"/>
              </a:rPr>
              <a:t>HOW ELSE?</a:t>
            </a:r>
            <a:endPar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endParaRP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10" name="TextBox 9">
            <a:extLst>
              <a:ext uri="{FF2B5EF4-FFF2-40B4-BE49-F238E27FC236}">
                <a16:creationId xmlns:a16="http://schemas.microsoft.com/office/drawing/2014/main" id="{6594DECA-BFB7-401D-9AFE-A18F3A27DB3E}"/>
              </a:ext>
            </a:extLst>
          </p:cNvPr>
          <p:cNvSpPr txBox="1"/>
          <p:nvPr/>
        </p:nvSpPr>
        <p:spPr>
          <a:xfrm>
            <a:off x="1347416" y="1832683"/>
            <a:ext cx="10889885"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solution is to wait for the Earth to rotate sufficiently and then plot a ‘running’ fix. This is the LLOP equivalent of a “Sun - run - Sun” fix.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have repeated the previous process to obtain two further LLOP’s, still using Pollux.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(By 0900, Regulus or Denebola could also have been used and, by 1200, Arcturus. See the Sight Planner page!)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exactly 0900 GMT, Pollux LDs of 38° 25.9’ far.</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exactly 1200 GMT, Pollux LDs of 37° 07.8’, far.</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the meantime, our vessel has maintained a constant COG of 270 at 6 knots.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next three slides show the Sight Log, Astron chart and Google Map after this has been done.</a:t>
            </a:r>
          </a:p>
        </p:txBody>
      </p:sp>
    </p:spTree>
    <p:extLst>
      <p:ext uri="{BB962C8B-B14F-4D97-AF65-F5344CB8AC3E}">
        <p14:creationId xmlns:p14="http://schemas.microsoft.com/office/powerpoint/2010/main" val="416917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RUNNING LUNAR FIX : 1</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pic>
        <p:nvPicPr>
          <p:cNvPr id="8" name="Picture 7" descr="A screenshot of a video game&#10;&#10;Description automatically generated">
            <a:extLst>
              <a:ext uri="{FF2B5EF4-FFF2-40B4-BE49-F238E27FC236}">
                <a16:creationId xmlns:a16="http://schemas.microsoft.com/office/drawing/2014/main" id="{D0AC9302-2B01-4F52-9495-3EFD6C1024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97" y="815447"/>
            <a:ext cx="11940772" cy="8170001"/>
          </a:xfrm>
          <a:prstGeom prst="rect">
            <a:avLst/>
          </a:prstGeom>
        </p:spPr>
      </p:pic>
    </p:spTree>
    <p:extLst>
      <p:ext uri="{BB962C8B-B14F-4D97-AF65-F5344CB8AC3E}">
        <p14:creationId xmlns:p14="http://schemas.microsoft.com/office/powerpoint/2010/main" val="115521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RUNNING LUNAR FIX : 2</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pic>
        <p:nvPicPr>
          <p:cNvPr id="5" name="Picture 4" descr="A screenshot of a cell phone&#10;&#10;Description automatically generated">
            <a:extLst>
              <a:ext uri="{FF2B5EF4-FFF2-40B4-BE49-F238E27FC236}">
                <a16:creationId xmlns:a16="http://schemas.microsoft.com/office/drawing/2014/main" id="{0DEFC577-8EE7-46E0-B760-AFE646BA22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456" y="805531"/>
            <a:ext cx="8785344" cy="6399669"/>
          </a:xfrm>
          <a:prstGeom prst="rect">
            <a:avLst/>
          </a:prstGeom>
        </p:spPr>
      </p:pic>
      <p:sp>
        <p:nvSpPr>
          <p:cNvPr id="9" name="TextBox 8">
            <a:extLst>
              <a:ext uri="{FF2B5EF4-FFF2-40B4-BE49-F238E27FC236}">
                <a16:creationId xmlns:a16="http://schemas.microsoft.com/office/drawing/2014/main" id="{C666D92C-0AE8-49A2-ACA3-CFCBF725DFA1}"/>
              </a:ext>
            </a:extLst>
          </p:cNvPr>
          <p:cNvSpPr txBox="1"/>
          <p:nvPr/>
        </p:nvSpPr>
        <p:spPr>
          <a:xfrm>
            <a:off x="680785" y="7232317"/>
            <a:ext cx="1069320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Astron chart, zoomed in to a chart width of 30nm, showing the ‘cocked hat’ from the three Lunar Arc sights.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MPP at 12:00:00 is around N41° 00’, W136 ° 48’</a:t>
            </a:r>
          </a:p>
          <a:p>
            <a:pPr lvl="0">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(pre-calculated) situation gives a sizeable cocked hat even though ‘correct’ values used. This is because input LDs values were to the nearest </a:t>
            </a:r>
            <a:r>
              <a:rPr lang="en-GB" dirty="0">
                <a:solidFill>
                  <a:prstClr val="black"/>
                </a:solidFill>
              </a:rPr>
              <a:t>0.1</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latin typeface="Calibri" panose="020F0502020204030204"/>
              </a:rPr>
              <a:t>, not the exact values.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2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RUNNING LUNAR FIX : 3</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9" name="TextBox 8">
            <a:extLst>
              <a:ext uri="{FF2B5EF4-FFF2-40B4-BE49-F238E27FC236}">
                <a16:creationId xmlns:a16="http://schemas.microsoft.com/office/drawing/2014/main" id="{C666D92C-0AE8-49A2-ACA3-CFCBF725DFA1}"/>
              </a:ext>
            </a:extLst>
          </p:cNvPr>
          <p:cNvSpPr txBox="1"/>
          <p:nvPr/>
        </p:nvSpPr>
        <p:spPr>
          <a:xfrm>
            <a:off x="842808" y="7257806"/>
            <a:ext cx="10693201" cy="923330"/>
          </a:xfrm>
          <a:prstGeom prst="rect">
            <a:avLst/>
          </a:prstGeom>
          <a:noFill/>
        </p:spPr>
        <p:txBody>
          <a:bodyPr wrap="square" rtlCol="0">
            <a:spAutoFit/>
          </a:bodyPr>
          <a:lstStyle/>
          <a:p>
            <a:r>
              <a:rPr lang="en-GB" dirty="0"/>
              <a:t>This is the corresponding Google Map, zoomed out a little. Although not captured, the mouse was at the intersection of the three LLOPs.</a:t>
            </a:r>
          </a:p>
          <a:p>
            <a:r>
              <a:rPr lang="en-GB" dirty="0"/>
              <a:t>6 hours of Earth rotation has given a good near 90° ‘cut’.</a:t>
            </a:r>
          </a:p>
        </p:txBody>
      </p:sp>
      <p:pic>
        <p:nvPicPr>
          <p:cNvPr id="11" name="Picture 10" descr="A close up of a map&#10;&#10;Description automatically generated">
            <a:extLst>
              <a:ext uri="{FF2B5EF4-FFF2-40B4-BE49-F238E27FC236}">
                <a16:creationId xmlns:a16="http://schemas.microsoft.com/office/drawing/2014/main" id="{AE3267B8-01D9-4393-980F-ABF9EECEEC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9108" y="850340"/>
            <a:ext cx="8820603" cy="6248721"/>
          </a:xfrm>
          <a:prstGeom prst="rect">
            <a:avLst/>
          </a:prstGeom>
        </p:spPr>
      </p:pic>
    </p:spTree>
    <p:extLst>
      <p:ext uri="{BB962C8B-B14F-4D97-AF65-F5344CB8AC3E}">
        <p14:creationId xmlns:p14="http://schemas.microsoft.com/office/powerpoint/2010/main" val="205305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RUNNING LUNAR FIX : 4</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9" name="TextBox 8">
            <a:extLst>
              <a:ext uri="{FF2B5EF4-FFF2-40B4-BE49-F238E27FC236}">
                <a16:creationId xmlns:a16="http://schemas.microsoft.com/office/drawing/2014/main" id="{C666D92C-0AE8-49A2-ACA3-CFCBF725DFA1}"/>
              </a:ext>
            </a:extLst>
          </p:cNvPr>
          <p:cNvSpPr txBox="1"/>
          <p:nvPr/>
        </p:nvSpPr>
        <p:spPr>
          <a:xfrm>
            <a:off x="771352" y="7567526"/>
            <a:ext cx="1069320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is the same as the last plot, but with the PURPLE sight added. This sight was the same as the 12:00:00 Pollux sight, but entered with an intentional error of 0.1’.  This gives about 14nm displacement.</a:t>
            </a:r>
          </a:p>
        </p:txBody>
      </p:sp>
      <p:pic>
        <p:nvPicPr>
          <p:cNvPr id="11" name="Picture 10" descr="A screenshot of a cell phone&#10;&#10;Description automatically generated">
            <a:extLst>
              <a:ext uri="{FF2B5EF4-FFF2-40B4-BE49-F238E27FC236}">
                <a16:creationId xmlns:a16="http://schemas.microsoft.com/office/drawing/2014/main" id="{33E72C91-D671-46BA-820F-37B754275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1432" y="872185"/>
            <a:ext cx="8839654" cy="6420180"/>
          </a:xfrm>
          <a:prstGeom prst="rect">
            <a:avLst/>
          </a:prstGeom>
        </p:spPr>
      </p:pic>
    </p:spTree>
    <p:extLst>
      <p:ext uri="{BB962C8B-B14F-4D97-AF65-F5344CB8AC3E}">
        <p14:creationId xmlns:p14="http://schemas.microsoft.com/office/powerpoint/2010/main" val="176314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RUNNING LUNAR FIX : </a:t>
            </a:r>
            <a:r>
              <a:rPr lang="en-GB" altLang="en-US" sz="3600" dirty="0">
                <a:solidFill>
                  <a:prstClr val="black"/>
                </a:solidFill>
                <a:latin typeface="Copperplate Gothic Bold" panose="020E0705020206020404" pitchFamily="34" charset="0"/>
              </a:rPr>
              <a:t>5</a:t>
            </a:r>
            <a:endPar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9" name="TextBox 8">
            <a:extLst>
              <a:ext uri="{FF2B5EF4-FFF2-40B4-BE49-F238E27FC236}">
                <a16:creationId xmlns:a16="http://schemas.microsoft.com/office/drawing/2014/main" id="{C666D92C-0AE8-49A2-ACA3-CFCBF725DFA1}"/>
              </a:ext>
            </a:extLst>
          </p:cNvPr>
          <p:cNvSpPr txBox="1"/>
          <p:nvPr/>
        </p:nvSpPr>
        <p:spPr>
          <a:xfrm>
            <a:off x="483320" y="7119131"/>
            <a:ext cx="106932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Again, the same with the PURPLE sight added. 0</a:t>
            </a:r>
            <a:r>
              <a:rPr lang="en-GB" dirty="0">
                <a:solidFill>
                  <a:prstClr val="black"/>
                </a:solidFill>
                <a:latin typeface="Calibri" panose="020F0502020204030204"/>
              </a:rPr>
              <a:t>.1’ intentional error, zoomed out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(Approx 14nm displacement).</a:t>
            </a:r>
          </a:p>
        </p:txBody>
      </p:sp>
      <p:pic>
        <p:nvPicPr>
          <p:cNvPr id="4" name="Picture 3" descr="A close up of a map&#10;&#10;Description automatically generated">
            <a:extLst>
              <a:ext uri="{FF2B5EF4-FFF2-40B4-BE49-F238E27FC236}">
                <a16:creationId xmlns:a16="http://schemas.microsoft.com/office/drawing/2014/main" id="{164781D9-BA4B-4029-BF0E-6912106CDB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3480" y="850340"/>
            <a:ext cx="8763450" cy="6191568"/>
          </a:xfrm>
          <a:prstGeom prst="rect">
            <a:avLst/>
          </a:prstGeom>
        </p:spPr>
      </p:pic>
    </p:spTree>
    <p:extLst>
      <p:ext uri="{BB962C8B-B14F-4D97-AF65-F5344CB8AC3E}">
        <p14:creationId xmlns:p14="http://schemas.microsoft.com/office/powerpoint/2010/main" val="184168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CONCLUSIONS?</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9" name="TextBox 8">
            <a:extLst>
              <a:ext uri="{FF2B5EF4-FFF2-40B4-BE49-F238E27FC236}">
                <a16:creationId xmlns:a16="http://schemas.microsoft.com/office/drawing/2014/main" id="{C666D92C-0AE8-49A2-ACA3-CFCBF725DFA1}"/>
              </a:ext>
            </a:extLst>
          </p:cNvPr>
          <p:cNvSpPr txBox="1"/>
          <p:nvPr/>
        </p:nvSpPr>
        <p:spPr>
          <a:xfrm>
            <a:off x="681216" y="1496616"/>
            <a:ext cx="10693201"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1. Lunar LOPs are genuine lines (arcs) of position and can be plotted from Lunar arc measurements, with no horizon, when accurate GMT is known. As with conventional Lunar Sights, the sights must be made as carefully as possible. Plotting and averaging several sights is recommended for all Lunar observations and an observation accuracy of  0.2’ is typical. Translating this to Lunar Lines of Position, 0.2’ corresponds, in the above example,  to +/- 28nm on each sight.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2. I have added this feature to Astron so that users can make up their own minds as to whether LLOPs are just a “fascinating curiosity” and “probably better than waiting for the butter to melt before turning West”, or whether they can serve as additional defensive armour against GPS denial. I’m sure some NavList contributors will have useful opinions!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GB" dirty="0">
                <a:solidFill>
                  <a:prstClr val="black"/>
                </a:solidFill>
                <a:latin typeface="Calibri" panose="020F0502020204030204"/>
              </a:rPr>
              <a:t>3. The following are free to use and available to download from </a:t>
            </a:r>
            <a:r>
              <a:rPr lang="en-GB" dirty="0">
                <a:solidFill>
                  <a:srgbClr val="0070C0"/>
                </a:solidFill>
                <a:hlinkClick r:id="rId6"/>
              </a:rPr>
              <a:t>https://friendsofthevigilance.org.uk/Astron/Astron.html</a:t>
            </a:r>
            <a:r>
              <a:rPr lang="en-GB" dirty="0">
                <a:solidFill>
                  <a:srgbClr val="0070C0"/>
                </a:solidFill>
                <a:latin typeface="Calibri" panose="020F0502020204030204"/>
              </a:rPr>
              <a:t> </a:t>
            </a:r>
            <a:r>
              <a:rPr lang="en-GB" dirty="0">
                <a:solidFill>
                  <a:prstClr val="black"/>
                </a:solidFill>
                <a:latin typeface="Calibri" panose="020F0502020204030204"/>
              </a:rPr>
              <a:t>.</a:t>
            </a:r>
          </a:p>
          <a:p>
            <a:pPr lvl="0"/>
            <a:r>
              <a:rPr lang="en-GB" dirty="0">
                <a:solidFill>
                  <a:prstClr val="black"/>
                </a:solidFill>
                <a:latin typeface="Calibri" panose="020F0502020204030204"/>
              </a:rPr>
              <a:t>Astron.html --- the main program. (A downloadable webpage).</a:t>
            </a:r>
          </a:p>
          <a:p>
            <a:pPr lvl="0"/>
            <a:r>
              <a:rPr lang="en-GB" dirty="0">
                <a:solidFill>
                  <a:prstClr val="black"/>
                </a:solidFill>
                <a:latin typeface="Calibri" panose="020F0502020204030204"/>
              </a:rPr>
              <a:t>AstronUserNotes.docx . (Comprehensive user notes.)</a:t>
            </a:r>
          </a:p>
          <a:p>
            <a:pPr lvl="0"/>
            <a:r>
              <a:rPr lang="en-GB" dirty="0">
                <a:solidFill>
                  <a:prstClr val="black"/>
                </a:solidFill>
                <a:latin typeface="Calibri" panose="020F0502020204030204"/>
              </a:rPr>
              <a:t>Astron.pptx --- Introductory PowerPoint presentation.</a:t>
            </a:r>
          </a:p>
          <a:p>
            <a:pPr lvl="0"/>
            <a:r>
              <a:rPr lang="en-GB" dirty="0">
                <a:solidFill>
                  <a:prstClr val="black"/>
                </a:solidFill>
                <a:latin typeface="Calibri" panose="020F0502020204030204"/>
              </a:rPr>
              <a:t>Lunar Lines of Position.pptx --- this </a:t>
            </a:r>
            <a:r>
              <a:rPr lang="en-GB" dirty="0">
                <a:solidFill>
                  <a:prstClr val="black"/>
                </a:solidFill>
              </a:rPr>
              <a:t>PowerPoint presentation</a:t>
            </a:r>
            <a:r>
              <a:rPr lang="en-GB" dirty="0">
                <a:solidFill>
                  <a:prstClr val="black"/>
                </a:solidFill>
                <a:latin typeface="Calibri" panose="020F0502020204030204"/>
              </a:rPr>
              <a:t>.</a:t>
            </a:r>
          </a:p>
          <a:p>
            <a:pPr lvl="0"/>
            <a:endParaRPr lang="en-GB" dirty="0">
              <a:solidFill>
                <a:prstClr val="black"/>
              </a:solidFill>
              <a:latin typeface="Calibri" panose="020F0502020204030204"/>
            </a:endParaRPr>
          </a:p>
          <a:p>
            <a:pPr lvl="0"/>
            <a:r>
              <a:rPr lang="en-GB" dirty="0">
                <a:solidFill>
                  <a:prstClr val="black"/>
                </a:solidFill>
                <a:latin typeface="Calibri" panose="020F0502020204030204"/>
              </a:rPr>
              <a:t>4. Please note that this presentation is not updated and may differ slightly from Astron versions dated after 1</a:t>
            </a:r>
            <a:r>
              <a:rPr lang="en-GB" baseline="30000" dirty="0">
                <a:solidFill>
                  <a:prstClr val="black"/>
                </a:solidFill>
                <a:latin typeface="Calibri" panose="020F0502020204030204"/>
              </a:rPr>
              <a:t>st</a:t>
            </a:r>
            <a:r>
              <a:rPr lang="en-GB" dirty="0">
                <a:solidFill>
                  <a:prstClr val="black"/>
                </a:solidFill>
                <a:latin typeface="Calibri" panose="020F0502020204030204"/>
              </a:rPr>
              <a:t> June 2019.</a:t>
            </a:r>
          </a:p>
        </p:txBody>
      </p:sp>
    </p:spTree>
    <p:extLst>
      <p:ext uri="{BB962C8B-B14F-4D97-AF65-F5344CB8AC3E}">
        <p14:creationId xmlns:p14="http://schemas.microsoft.com/office/powerpoint/2010/main" val="130396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HOME PAGE INPUTS   :   1 &amp; 2</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C24B350-D55A-488C-9F77-A6358DD288AA}"/>
              </a:ext>
            </a:extLst>
          </p:cNvPr>
          <p:cNvSpPr txBox="1"/>
          <p:nvPr/>
        </p:nvSpPr>
        <p:spPr>
          <a:xfrm>
            <a:off x="625864" y="5461461"/>
            <a:ext cx="11613390" cy="1200329"/>
          </a:xfrm>
          <a:prstGeom prst="rect">
            <a:avLst/>
          </a:prstGeom>
          <a:noFill/>
        </p:spPr>
        <p:txBody>
          <a:bodyPr wrap="square" rtlCol="0">
            <a:spAutoFit/>
          </a:bodyPr>
          <a:lstStyle/>
          <a:p>
            <a:pPr lvl="0">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 Using GMT mode, enter date and exact time of sight. (2020 : 01 : 08 : 06 : 00 : </a:t>
            </a:r>
            <a:r>
              <a:rPr lang="en-GB" sz="2400" dirty="0">
                <a:solidFill>
                  <a:prstClr val="black"/>
                </a:solidFill>
              </a:rPr>
              <a:t>00)</a:t>
            </a:r>
          </a:p>
          <a:p>
            <a:pPr marL="457200" lvl="0" indent="-457200">
              <a:buAutoNum type="arabicPeriod"/>
              <a:defRPr/>
            </a:pPr>
            <a:endParaRPr lang="en-GB" sz="2400" dirty="0">
              <a:solidFill>
                <a:prstClr val="black"/>
              </a:solidFill>
            </a:endParaRPr>
          </a:p>
          <a:p>
            <a:pPr lvl="0">
              <a:defRPr/>
            </a:pPr>
            <a:r>
              <a:rPr lang="en-GB" sz="2400" dirty="0">
                <a:solidFill>
                  <a:prstClr val="black"/>
                </a:solidFill>
              </a:rPr>
              <a:t>2. Select the body (POLLUX) whose arc distance from the Moon you have measured.</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pic>
        <p:nvPicPr>
          <p:cNvPr id="5" name="Picture 4" descr="A picture containing wall, sky, screenshot&#10;&#10;Description automatically generated">
            <a:extLst>
              <a:ext uri="{FF2B5EF4-FFF2-40B4-BE49-F238E27FC236}">
                <a16:creationId xmlns:a16="http://schemas.microsoft.com/office/drawing/2014/main" id="{C71C000E-AE52-4CE6-BA2F-7308CC16FB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810" y="1208584"/>
            <a:ext cx="11613390" cy="3384376"/>
          </a:xfrm>
          <a:prstGeom prst="rect">
            <a:avLst/>
          </a:prstGeom>
        </p:spPr>
      </p:pic>
    </p:spTree>
    <p:extLst>
      <p:ext uri="{BB962C8B-B14F-4D97-AF65-F5344CB8AC3E}">
        <p14:creationId xmlns:p14="http://schemas.microsoft.com/office/powerpoint/2010/main" val="8577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HOME PAGE INPUTS   :   3</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C24B350-D55A-488C-9F77-A6358DD288AA}"/>
              </a:ext>
            </a:extLst>
          </p:cNvPr>
          <p:cNvSpPr txBox="1"/>
          <p:nvPr/>
        </p:nvSpPr>
        <p:spPr>
          <a:xfrm>
            <a:off x="1716653" y="5137993"/>
            <a:ext cx="76236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1.Insert your DR position.</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Astron will only plot the LLOP within an area +/- 10 degrees of latitude/longitude of this position.</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pic>
        <p:nvPicPr>
          <p:cNvPr id="6" name="Picture 5" descr="A screenshot of a cell phone&#10;&#10;Description automatically generated">
            <a:extLst>
              <a:ext uri="{FF2B5EF4-FFF2-40B4-BE49-F238E27FC236}">
                <a16:creationId xmlns:a16="http://schemas.microsoft.com/office/drawing/2014/main" id="{BFA7CC4C-F43C-402B-A801-A7D70B5021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7416" y="1255881"/>
            <a:ext cx="5149426" cy="3229302"/>
          </a:xfrm>
          <a:prstGeom prst="rect">
            <a:avLst/>
          </a:prstGeom>
        </p:spPr>
      </p:pic>
    </p:spTree>
    <p:extLst>
      <p:ext uri="{BB962C8B-B14F-4D97-AF65-F5344CB8AC3E}">
        <p14:creationId xmlns:p14="http://schemas.microsoft.com/office/powerpoint/2010/main" val="317391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HOME PAGE INPUTS   :   4</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C24B350-D55A-488C-9F77-A6358DD288AA}"/>
              </a:ext>
            </a:extLst>
          </p:cNvPr>
          <p:cNvSpPr txBox="1"/>
          <p:nvPr/>
        </p:nvSpPr>
        <p:spPr>
          <a:xfrm>
            <a:off x="1686118" y="5241032"/>
            <a:ext cx="9981382"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alibri" panose="020F0502020204030204"/>
              </a:rPr>
              <a:t>1.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Insert your Index Correction. This is used for all LLOP calculations.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alibri" panose="020F0502020204030204"/>
              </a:rPr>
              <a:t>2</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Insert Temperature and Pressure. These are assumed to be constant over the whole +/- 10 degree plotted area!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3. Sextant Altitude, HoE and limb corrections to body </a:t>
            </a: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mn-cs"/>
              </a:rPr>
              <a:t>altitude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are not used by the LLOP process.</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pic>
        <p:nvPicPr>
          <p:cNvPr id="11" name="Picture 10" descr="A screenshot of a cell phone&#10;&#10;Description automatically generated">
            <a:extLst>
              <a:ext uri="{FF2B5EF4-FFF2-40B4-BE49-F238E27FC236}">
                <a16:creationId xmlns:a16="http://schemas.microsoft.com/office/drawing/2014/main" id="{6BCA126B-0099-4ECA-9A7C-C693D9A1A7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288" y="951290"/>
            <a:ext cx="12817424" cy="2677656"/>
          </a:xfrm>
          <a:prstGeom prst="rect">
            <a:avLst/>
          </a:prstGeom>
        </p:spPr>
      </p:pic>
      <mc:AlternateContent xmlns:mc="http://schemas.openxmlformats.org/markup-compatibility/2006" xmlns:p14="http://schemas.microsoft.com/office/powerpoint/2010/main">
        <mc:Choice Requires="p14">
          <p:contentPart p14:bwMode="auto" r:id="rId7">
            <p14:nvContentPartPr>
              <p14:cNvPr id="71" name="Ink 70">
                <a:extLst>
                  <a:ext uri="{FF2B5EF4-FFF2-40B4-BE49-F238E27FC236}">
                    <a16:creationId xmlns:a16="http://schemas.microsoft.com/office/drawing/2014/main" id="{A216CABC-2861-447C-870D-6AD6612F3B9F}"/>
                  </a:ext>
                </a:extLst>
              </p14:cNvPr>
              <p14:cNvContentPartPr/>
              <p14:nvPr/>
            </p14:nvContentPartPr>
            <p14:xfrm>
              <a:off x="7372179" y="2783259"/>
              <a:ext cx="693720" cy="1909080"/>
            </p14:xfrm>
          </p:contentPart>
        </mc:Choice>
        <mc:Fallback xmlns="">
          <p:pic>
            <p:nvPicPr>
              <p:cNvPr id="71" name="Ink 70">
                <a:extLst>
                  <a:ext uri="{FF2B5EF4-FFF2-40B4-BE49-F238E27FC236}">
                    <a16:creationId xmlns:a16="http://schemas.microsoft.com/office/drawing/2014/main" id="{A216CABC-2861-447C-870D-6AD6612F3B9F}"/>
                  </a:ext>
                </a:extLst>
              </p:cNvPr>
              <p:cNvPicPr/>
              <p:nvPr/>
            </p:nvPicPr>
            <p:blipFill>
              <a:blip r:embed="rId8"/>
              <a:stretch>
                <a:fillRect/>
              </a:stretch>
            </p:blipFill>
            <p:spPr>
              <a:xfrm>
                <a:off x="7336179" y="2747259"/>
                <a:ext cx="765360" cy="1980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3" name="Ink 82">
                <a:extLst>
                  <a:ext uri="{FF2B5EF4-FFF2-40B4-BE49-F238E27FC236}">
                    <a16:creationId xmlns:a16="http://schemas.microsoft.com/office/drawing/2014/main" id="{4C93AB53-7D5C-46B4-8F08-F7371CA88B91}"/>
                  </a:ext>
                </a:extLst>
              </p14:cNvPr>
              <p14:cNvContentPartPr/>
              <p14:nvPr/>
            </p14:nvContentPartPr>
            <p14:xfrm>
              <a:off x="1876779" y="2625219"/>
              <a:ext cx="1421280" cy="2356920"/>
            </p14:xfrm>
          </p:contentPart>
        </mc:Choice>
        <mc:Fallback xmlns="">
          <p:pic>
            <p:nvPicPr>
              <p:cNvPr id="83" name="Ink 82">
                <a:extLst>
                  <a:ext uri="{FF2B5EF4-FFF2-40B4-BE49-F238E27FC236}">
                    <a16:creationId xmlns:a16="http://schemas.microsoft.com/office/drawing/2014/main" id="{4C93AB53-7D5C-46B4-8F08-F7371CA88B91}"/>
                  </a:ext>
                </a:extLst>
              </p:cNvPr>
              <p:cNvPicPr/>
              <p:nvPr/>
            </p:nvPicPr>
            <p:blipFill>
              <a:blip r:embed="rId10"/>
              <a:stretch>
                <a:fillRect/>
              </a:stretch>
            </p:blipFill>
            <p:spPr>
              <a:xfrm>
                <a:off x="1841139" y="2589219"/>
                <a:ext cx="1492920" cy="242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6" name="Ink 85">
                <a:extLst>
                  <a:ext uri="{FF2B5EF4-FFF2-40B4-BE49-F238E27FC236}">
                    <a16:creationId xmlns:a16="http://schemas.microsoft.com/office/drawing/2014/main" id="{108F40EF-0F76-4B28-8BDC-E27E55578289}"/>
                  </a:ext>
                </a:extLst>
              </p14:cNvPr>
              <p14:cNvContentPartPr/>
              <p14:nvPr/>
            </p14:nvContentPartPr>
            <p14:xfrm>
              <a:off x="8005779" y="2732139"/>
              <a:ext cx="1162080" cy="1508400"/>
            </p14:xfrm>
          </p:contentPart>
        </mc:Choice>
        <mc:Fallback xmlns="">
          <p:pic>
            <p:nvPicPr>
              <p:cNvPr id="86" name="Ink 85">
                <a:extLst>
                  <a:ext uri="{FF2B5EF4-FFF2-40B4-BE49-F238E27FC236}">
                    <a16:creationId xmlns:a16="http://schemas.microsoft.com/office/drawing/2014/main" id="{108F40EF-0F76-4B28-8BDC-E27E55578289}"/>
                  </a:ext>
                </a:extLst>
              </p:cNvPr>
              <p:cNvPicPr/>
              <p:nvPr/>
            </p:nvPicPr>
            <p:blipFill>
              <a:blip r:embed="rId12"/>
              <a:stretch>
                <a:fillRect/>
              </a:stretch>
            </p:blipFill>
            <p:spPr>
              <a:xfrm>
                <a:off x="7969790" y="2696499"/>
                <a:ext cx="1233698" cy="1580040"/>
              </a:xfrm>
              <a:prstGeom prst="rect">
                <a:avLst/>
              </a:prstGeom>
            </p:spPr>
          </p:pic>
        </mc:Fallback>
      </mc:AlternateContent>
    </p:spTree>
    <p:extLst>
      <p:ext uri="{BB962C8B-B14F-4D97-AF65-F5344CB8AC3E}">
        <p14:creationId xmlns:p14="http://schemas.microsoft.com/office/powerpoint/2010/main" val="167365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HOME PAGE INPUTS   :   5</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C24B350-D55A-488C-9F77-A6358DD288AA}"/>
              </a:ext>
            </a:extLst>
          </p:cNvPr>
          <p:cNvSpPr txBox="1"/>
          <p:nvPr/>
        </p:nvSpPr>
        <p:spPr>
          <a:xfrm>
            <a:off x="1336178" y="2627619"/>
            <a:ext cx="9981382" cy="341632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GB" sz="2400" b="0" u="none" strike="noStrike" kern="1200" cap="none" spc="0" normalizeH="0" baseline="0" noProof="0" dirty="0">
                <a:ln>
                  <a:noFill/>
                </a:ln>
                <a:solidFill>
                  <a:prstClr val="black"/>
                </a:solidFill>
                <a:effectLst/>
                <a:uLnTx/>
                <a:uFillTx/>
                <a:latin typeface="Calibri" panose="020F0502020204030204"/>
                <a:ea typeface="+mn-ea"/>
                <a:cs typeface="+mn-cs"/>
              </a:rPr>
              <a:t>That is the Home Page inputs completed.</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lang="en-GB" sz="2400" dirty="0">
              <a:solidFill>
                <a:prstClr val="black"/>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There is much other information on the Home Page, but not relevant to plotting a Lunar Line of Position.</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lang="en-GB" sz="2400" dirty="0">
              <a:solidFill>
                <a:prstClr val="black"/>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Remember that this presentation only concerns plotting a LLOP. If you are wanting to deduce GMT from a lunar sight, see the User Notes.</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lang="en-GB" sz="2400" dirty="0">
              <a:solidFill>
                <a:prstClr val="black"/>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So now visit the Lunar Sight page.</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pic>
        <p:nvPicPr>
          <p:cNvPr id="14" name="Picture 13" descr="A close up of a logo&#10;&#10;Description automatically generated">
            <a:extLst>
              <a:ext uri="{FF2B5EF4-FFF2-40B4-BE49-F238E27FC236}">
                <a16:creationId xmlns:a16="http://schemas.microsoft.com/office/drawing/2014/main" id="{0DD180A3-EB75-4B30-874E-32216030A3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830" y="1542058"/>
            <a:ext cx="11240078" cy="368319"/>
          </a:xfrm>
          <a:prstGeom prst="rect">
            <a:avLst/>
          </a:prstGeom>
        </p:spPr>
      </p:pic>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5BB6149A-830E-47B9-8817-AAD83F48C008}"/>
                  </a:ext>
                </a:extLst>
              </p14:cNvPr>
              <p14:cNvContentPartPr/>
              <p14:nvPr/>
            </p14:nvContentPartPr>
            <p14:xfrm>
              <a:off x="9609525" y="1938720"/>
              <a:ext cx="384120" cy="809280"/>
            </p14:xfrm>
          </p:contentPart>
        </mc:Choice>
        <mc:Fallback xmlns="">
          <p:pic>
            <p:nvPicPr>
              <p:cNvPr id="21" name="Ink 20">
                <a:extLst>
                  <a:ext uri="{FF2B5EF4-FFF2-40B4-BE49-F238E27FC236}">
                    <a16:creationId xmlns:a16="http://schemas.microsoft.com/office/drawing/2014/main" id="{5BB6149A-830E-47B9-8817-AAD83F48C008}"/>
                  </a:ext>
                </a:extLst>
              </p:cNvPr>
              <p:cNvPicPr/>
              <p:nvPr/>
            </p:nvPicPr>
            <p:blipFill>
              <a:blip r:embed="rId8"/>
              <a:stretch>
                <a:fillRect/>
              </a:stretch>
            </p:blipFill>
            <p:spPr>
              <a:xfrm>
                <a:off x="9591525" y="1920720"/>
                <a:ext cx="419760" cy="844920"/>
              </a:xfrm>
              <a:prstGeom prst="rect">
                <a:avLst/>
              </a:prstGeom>
            </p:spPr>
          </p:pic>
        </mc:Fallback>
      </mc:AlternateContent>
    </p:spTree>
    <p:extLst>
      <p:ext uri="{BB962C8B-B14F-4D97-AF65-F5344CB8AC3E}">
        <p14:creationId xmlns:p14="http://schemas.microsoft.com/office/powerpoint/2010/main" val="206957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LUNAR PAGE INPUTS   :   1</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8" name="TextBox 7">
            <a:extLst>
              <a:ext uri="{FF2B5EF4-FFF2-40B4-BE49-F238E27FC236}">
                <a16:creationId xmlns:a16="http://schemas.microsoft.com/office/drawing/2014/main" id="{B2DBCBD7-0F04-47B3-9810-A3A1F331B250}"/>
              </a:ext>
            </a:extLst>
          </p:cNvPr>
          <p:cNvSpPr txBox="1"/>
          <p:nvPr/>
        </p:nvSpPr>
        <p:spPr>
          <a:xfrm>
            <a:off x="1563440" y="7761312"/>
            <a:ext cx="10295595" cy="923330"/>
          </a:xfrm>
          <a:prstGeom prst="rect">
            <a:avLst/>
          </a:prstGeom>
          <a:noFill/>
        </p:spPr>
        <p:txBody>
          <a:bodyPr wrap="square" rtlCol="0">
            <a:spAutoFit/>
          </a:bodyPr>
          <a:lstStyle/>
          <a:p>
            <a:r>
              <a:rPr lang="en-GB" b="1" dirty="0">
                <a:solidFill>
                  <a:srgbClr val="FF0000"/>
                </a:solidFill>
              </a:rPr>
              <a:t>1. Ignore any warnings! </a:t>
            </a:r>
            <a:r>
              <a:rPr lang="en-GB" dirty="0"/>
              <a:t>They apply to ‘conventional’ Lunar sights.</a:t>
            </a:r>
          </a:p>
          <a:p>
            <a:r>
              <a:rPr lang="en-GB" b="1" dirty="0"/>
              <a:t>2. Insert your measured arc in the Sextant Arc (LDs) cells, in this case, 39 33.9’, and appropriate limbs.</a:t>
            </a:r>
          </a:p>
          <a:p>
            <a:r>
              <a:rPr lang="en-GB" b="1" dirty="0"/>
              <a:t>3. Press the “Plot Lunar LOP” button.</a:t>
            </a:r>
          </a:p>
        </p:txBody>
      </p:sp>
      <p:pic>
        <p:nvPicPr>
          <p:cNvPr id="5" name="Picture 4" descr="A screenshot of a cell phone&#10;&#10;Description automatically generated">
            <a:extLst>
              <a:ext uri="{FF2B5EF4-FFF2-40B4-BE49-F238E27FC236}">
                <a16:creationId xmlns:a16="http://schemas.microsoft.com/office/drawing/2014/main" id="{9D1D1C75-C909-41C1-9FA7-E1EB7D099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75" y="850340"/>
            <a:ext cx="11161240" cy="6712246"/>
          </a:xfrm>
          <a:prstGeom prst="rect">
            <a:avLst/>
          </a:prstGeom>
        </p:spPr>
      </p:pic>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B2F51C46-2D50-4D26-B86B-28DA27A24687}"/>
                  </a:ext>
                </a:extLst>
              </p14:cNvPr>
              <p14:cNvContentPartPr/>
              <p14:nvPr/>
            </p14:nvContentPartPr>
            <p14:xfrm>
              <a:off x="1658259" y="2636739"/>
              <a:ext cx="2822040" cy="1316880"/>
            </p14:xfrm>
          </p:contentPart>
        </mc:Choice>
        <mc:Fallback xmlns="">
          <p:pic>
            <p:nvPicPr>
              <p:cNvPr id="14" name="Ink 13">
                <a:extLst>
                  <a:ext uri="{FF2B5EF4-FFF2-40B4-BE49-F238E27FC236}">
                    <a16:creationId xmlns:a16="http://schemas.microsoft.com/office/drawing/2014/main" id="{B2F51C46-2D50-4D26-B86B-28DA27A24687}"/>
                  </a:ext>
                </a:extLst>
              </p:cNvPr>
              <p:cNvPicPr/>
              <p:nvPr/>
            </p:nvPicPr>
            <p:blipFill>
              <a:blip r:embed="rId8"/>
              <a:stretch>
                <a:fillRect/>
              </a:stretch>
            </p:blipFill>
            <p:spPr>
              <a:xfrm>
                <a:off x="1622264" y="2600739"/>
                <a:ext cx="2893671" cy="138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3D975C54-BC6E-439D-B625-0E861B58183A}"/>
                  </a:ext>
                </a:extLst>
              </p14:cNvPr>
              <p14:cNvContentPartPr/>
              <p14:nvPr/>
            </p14:nvContentPartPr>
            <p14:xfrm>
              <a:off x="1122939" y="3189699"/>
              <a:ext cx="400320" cy="632880"/>
            </p14:xfrm>
          </p:contentPart>
        </mc:Choice>
        <mc:Fallback xmlns="">
          <p:pic>
            <p:nvPicPr>
              <p:cNvPr id="17" name="Ink 16">
                <a:extLst>
                  <a:ext uri="{FF2B5EF4-FFF2-40B4-BE49-F238E27FC236}">
                    <a16:creationId xmlns:a16="http://schemas.microsoft.com/office/drawing/2014/main" id="{3D975C54-BC6E-439D-B625-0E861B58183A}"/>
                  </a:ext>
                </a:extLst>
              </p:cNvPr>
              <p:cNvPicPr/>
              <p:nvPr/>
            </p:nvPicPr>
            <p:blipFill>
              <a:blip r:embed="rId10"/>
              <a:stretch>
                <a:fillRect/>
              </a:stretch>
            </p:blipFill>
            <p:spPr>
              <a:xfrm>
                <a:off x="1087299" y="3154059"/>
                <a:ext cx="471960" cy="70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892ACF0B-7A8B-4DE4-80BF-6E0E90E87D3A}"/>
                  </a:ext>
                </a:extLst>
              </p14:cNvPr>
              <p14:cNvContentPartPr/>
              <p14:nvPr/>
            </p14:nvContentPartPr>
            <p14:xfrm>
              <a:off x="7603299" y="5107419"/>
              <a:ext cx="938160" cy="540360"/>
            </p14:xfrm>
          </p:contentPart>
        </mc:Choice>
        <mc:Fallback xmlns="">
          <p:pic>
            <p:nvPicPr>
              <p:cNvPr id="20" name="Ink 19">
                <a:extLst>
                  <a:ext uri="{FF2B5EF4-FFF2-40B4-BE49-F238E27FC236}">
                    <a16:creationId xmlns:a16="http://schemas.microsoft.com/office/drawing/2014/main" id="{892ACF0B-7A8B-4DE4-80BF-6E0E90E87D3A}"/>
                  </a:ext>
                </a:extLst>
              </p:cNvPr>
              <p:cNvPicPr/>
              <p:nvPr/>
            </p:nvPicPr>
            <p:blipFill>
              <a:blip r:embed="rId12"/>
              <a:stretch>
                <a:fillRect/>
              </a:stretch>
            </p:blipFill>
            <p:spPr>
              <a:xfrm>
                <a:off x="7567659" y="5071779"/>
                <a:ext cx="1009800" cy="612000"/>
              </a:xfrm>
              <a:prstGeom prst="rect">
                <a:avLst/>
              </a:prstGeom>
            </p:spPr>
          </p:pic>
        </mc:Fallback>
      </mc:AlternateContent>
    </p:spTree>
    <p:extLst>
      <p:ext uri="{BB962C8B-B14F-4D97-AF65-F5344CB8AC3E}">
        <p14:creationId xmlns:p14="http://schemas.microsoft.com/office/powerpoint/2010/main" val="415098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LUNAR PAGE INPUTS   :   2</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8" name="TextBox 7">
            <a:extLst>
              <a:ext uri="{FF2B5EF4-FFF2-40B4-BE49-F238E27FC236}">
                <a16:creationId xmlns:a16="http://schemas.microsoft.com/office/drawing/2014/main" id="{B2DBCBD7-0F04-47B3-9810-A3A1F331B250}"/>
              </a:ext>
            </a:extLst>
          </p:cNvPr>
          <p:cNvSpPr txBox="1"/>
          <p:nvPr/>
        </p:nvSpPr>
        <p:spPr>
          <a:xfrm>
            <a:off x="1405086" y="6393160"/>
            <a:ext cx="10295595"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Calibri" panose="020F0502020204030204"/>
                <a:ea typeface="+mn-ea"/>
                <a:cs typeface="+mn-cs"/>
              </a:rPr>
              <a:t>This pop-up caution will appear because this Astron page is designed to calculate GMT from a lunar sight and two associated altitude sights.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latin typeface="Calibri" panose="020F0502020204030204"/>
              </a:rPr>
              <a:t>In the present example, all you want to do is plot the LLOP for the entered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Sextant Arc (LDs) </a:t>
            </a:r>
            <a:r>
              <a:rPr lang="en-GB" b="1" dirty="0">
                <a:solidFill>
                  <a:prstClr val="black"/>
                </a:solidFill>
                <a:latin typeface="Calibri" panose="020F0502020204030204"/>
              </a:rPr>
              <a:t>,</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in this case, 39 33.9’, and appropriate limbs.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So just press OK.</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screenshot of a cell phone&#10;&#10;Description automatically generated">
            <a:extLst>
              <a:ext uri="{FF2B5EF4-FFF2-40B4-BE49-F238E27FC236}">
                <a16:creationId xmlns:a16="http://schemas.microsoft.com/office/drawing/2014/main" id="{24B0BEE1-264F-49FE-8915-C0A06AAC3A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67" y="1237198"/>
            <a:ext cx="11421501" cy="4363874"/>
          </a:xfrm>
          <a:prstGeom prst="rect">
            <a:avLst/>
          </a:prstGeom>
        </p:spPr>
      </p:pic>
    </p:spTree>
    <p:extLst>
      <p:ext uri="{BB962C8B-B14F-4D97-AF65-F5344CB8AC3E}">
        <p14:creationId xmlns:p14="http://schemas.microsoft.com/office/powerpoint/2010/main" val="254980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SIGHT LOG / PLOTTER PAGE   :   1</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10" name="TextBox 9">
            <a:extLst>
              <a:ext uri="{FF2B5EF4-FFF2-40B4-BE49-F238E27FC236}">
                <a16:creationId xmlns:a16="http://schemas.microsoft.com/office/drawing/2014/main" id="{6594DECA-BFB7-401D-9AFE-A18F3A27DB3E}"/>
              </a:ext>
            </a:extLst>
          </p:cNvPr>
          <p:cNvSpPr txBox="1"/>
          <p:nvPr/>
        </p:nvSpPr>
        <p:spPr>
          <a:xfrm>
            <a:off x="1159057" y="6061625"/>
            <a:ext cx="10889885" cy="120032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is the upper part of the Sight Log / Plotter page.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GB" dirty="0">
                <a:solidFill>
                  <a:prstClr val="black"/>
                </a:solidFill>
                <a:latin typeface="Calibri" panose="020F0502020204030204"/>
              </a:rPr>
              <a:t>The Fix Date / Time table will be used later to advance this sight. It is automatically set to the time of the last added sight.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GB" dirty="0">
                <a:solidFill>
                  <a:prstClr val="black"/>
                </a:solidFill>
                <a:latin typeface="Calibri" panose="020F0502020204030204"/>
              </a:rPr>
              <a:t>The next two slides show the Astron plotter and the Google Map at this stage.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screenshot of a video game&#10;&#10;Description automatically generated">
            <a:extLst>
              <a:ext uri="{FF2B5EF4-FFF2-40B4-BE49-F238E27FC236}">
                <a16:creationId xmlns:a16="http://schemas.microsoft.com/office/drawing/2014/main" id="{E84CCEDB-EC52-4797-83DD-8A06E29EBD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507" y="1135107"/>
            <a:ext cx="11916157" cy="4033917"/>
          </a:xfrm>
          <a:prstGeom prst="rect">
            <a:avLst/>
          </a:prstGeom>
        </p:spPr>
      </p:pic>
    </p:spTree>
    <p:extLst>
      <p:ext uri="{BB962C8B-B14F-4D97-AF65-F5344CB8AC3E}">
        <p14:creationId xmlns:p14="http://schemas.microsoft.com/office/powerpoint/2010/main" val="73647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SIGHT LOG / PLOTTER PAGE   :   2</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E39C5D7-876E-4A65-8DC1-10F50FDBB824}"/>
                  </a:ext>
                </a:extLst>
              </p14:cNvPr>
              <p14:cNvContentPartPr/>
              <p14:nvPr/>
            </p14:nvContentPartPr>
            <p14:xfrm>
              <a:off x="8834852" y="8489018"/>
              <a:ext cx="71640" cy="47520"/>
            </p14:xfrm>
          </p:contentPart>
        </mc:Choice>
        <mc:Fallback xmlns="">
          <p:pic>
            <p:nvPicPr>
              <p:cNvPr id="7" name="Ink 6">
                <a:extLst>
                  <a:ext uri="{FF2B5EF4-FFF2-40B4-BE49-F238E27FC236}">
                    <a16:creationId xmlns:a16="http://schemas.microsoft.com/office/drawing/2014/main" id="{9E39C5D7-876E-4A65-8DC1-10F50FDBB824}"/>
                  </a:ext>
                </a:extLst>
              </p:cNvPr>
              <p:cNvPicPr/>
              <p:nvPr/>
            </p:nvPicPr>
            <p:blipFill>
              <a:blip r:embed="rId5"/>
              <a:stretch>
                <a:fillRect/>
              </a:stretch>
            </p:blipFill>
            <p:spPr>
              <a:xfrm>
                <a:off x="8826212" y="8480378"/>
                <a:ext cx="89280" cy="65160"/>
              </a:xfrm>
              <a:prstGeom prst="rect">
                <a:avLst/>
              </a:prstGeom>
            </p:spPr>
          </p:pic>
        </mc:Fallback>
      </mc:AlternateContent>
      <p:sp>
        <p:nvSpPr>
          <p:cNvPr id="10" name="TextBox 9">
            <a:extLst>
              <a:ext uri="{FF2B5EF4-FFF2-40B4-BE49-F238E27FC236}">
                <a16:creationId xmlns:a16="http://schemas.microsoft.com/office/drawing/2014/main" id="{6594DECA-BFB7-401D-9AFE-A18F3A27DB3E}"/>
              </a:ext>
            </a:extLst>
          </p:cNvPr>
          <p:cNvSpPr txBox="1"/>
          <p:nvPr/>
        </p:nvSpPr>
        <p:spPr>
          <a:xfrm>
            <a:off x="808150" y="7849990"/>
            <a:ext cx="10889885" cy="1200329"/>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is the “Astron” chart showing the plotted LLOP.  (Zoomed to shown scale.)</a:t>
            </a:r>
            <a:r>
              <a:rPr lang="en-GB" dirty="0">
                <a:solidFill>
                  <a:prstClr val="black"/>
                </a:solidFill>
                <a:latin typeface="Calibri" panose="020F0502020204030204"/>
              </a:rPr>
              <a:t> The chart is initially centred on the Assumed Position. Note that the LLOP does not pass through the Assumed Position N40 W135. See next slide for Google Map. This indicates that the sight was inaccurate or that the Assumed Position was not exact.</a:t>
            </a:r>
          </a:p>
          <a:p>
            <a:pPr marR="0" lvl="0" algn="l" defTabSz="4572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(Screenshot does not capture mouse pointer image)</a:t>
            </a:r>
          </a:p>
        </p:txBody>
      </p:sp>
      <p:pic>
        <p:nvPicPr>
          <p:cNvPr id="5" name="Picture 4" descr="A screenshot of a cell phone&#10;&#10;Description automatically generated">
            <a:extLst>
              <a:ext uri="{FF2B5EF4-FFF2-40B4-BE49-F238E27FC236}">
                <a16:creationId xmlns:a16="http://schemas.microsoft.com/office/drawing/2014/main" id="{4C1DF59D-F4FA-4D61-AA53-551F711E3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2168" y="820886"/>
            <a:ext cx="9592312" cy="6838964"/>
          </a:xfrm>
          <a:prstGeom prst="rect">
            <a:avLst/>
          </a:prstGeom>
        </p:spPr>
      </p:pic>
    </p:spTree>
    <p:extLst>
      <p:ext uri="{BB962C8B-B14F-4D97-AF65-F5344CB8AC3E}">
        <p14:creationId xmlns:p14="http://schemas.microsoft.com/office/powerpoint/2010/main" val="289083149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7301</TotalTime>
  <Words>1563</Words>
  <Application>Microsoft Office PowerPoint</Application>
  <PresentationFormat>Custom</PresentationFormat>
  <Paragraphs>143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Copperplate Gothic Bold</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Ashford</dc:creator>
  <cp:lastModifiedBy>Bill Lawrence</cp:lastModifiedBy>
  <cp:revision>195</cp:revision>
  <dcterms:created xsi:type="dcterms:W3CDTF">2005-03-25T20:13:22Z</dcterms:created>
  <dcterms:modified xsi:type="dcterms:W3CDTF">2021-03-17T21:51:10Z</dcterms:modified>
</cp:coreProperties>
</file>